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tiff" ContentType="image/tiff"/>
  <Default Extension="rels" ContentType="application/vnd.openxmlformats-package.relationships+xml"/>
  <Default Extension="wdp" ContentType="image/vnd.ms-photo"/>
  <Default Extension="png" ContentType="image/p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3.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4.xml" ContentType="application/vnd.openxmlformats-officedocument.theme+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theme/theme5.xml" ContentType="application/vnd.openxmlformats-officedocument.theme+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theme/theme6.xml" ContentType="application/vnd.openxmlformats-officedocument.theme+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theme/theme7.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theme/theme8.xml" ContentType="application/vnd.openxmlformats-officedocument.theme+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theme/theme9.xml" ContentType="application/vnd.openxmlformats-officedocument.theme+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theme/theme10.xml" ContentType="application/vnd.openxmlformats-officedocument.theme+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theme/theme11.xml" ContentType="application/vnd.openxmlformats-officedocument.theme+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theme/theme12.xml" ContentType="application/vnd.openxmlformats-officedocument.theme+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theme/themeOverride1.xml" ContentType="application/vnd.openxmlformats-officedocument.themeOverr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theme/themeOverride2.xml" ContentType="application/vnd.openxmlformats-officedocument.themeOverr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theme/themeOverride3.xml" ContentType="application/vnd.openxmlformats-officedocument.themeOverr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475" r:id="rId3"/>
    <p:sldMasterId id="2147484538" r:id="rId4"/>
    <p:sldMasterId id="2147484687" r:id="rId5"/>
    <p:sldMasterId id="2147484712" r:id="rId6"/>
    <p:sldMasterId id="2147484751" r:id="rId7"/>
    <p:sldMasterId id="2147484805" r:id="rId8"/>
    <p:sldMasterId id="2147484838" r:id="rId9"/>
    <p:sldMasterId id="2147484868" r:id="rId10"/>
    <p:sldMasterId id="2147484883" r:id="rId11"/>
    <p:sldMasterId id="2147484922" r:id="rId12"/>
    <p:sldMasterId id="2147484941" r:id="rId13"/>
    <p:sldMasterId id="2147484960" r:id="rId14"/>
    <p:sldMasterId id="2147484983" r:id="rId15"/>
  </p:sldMasterIdLst>
  <p:notesMasterIdLst>
    <p:notesMasterId r:id="rId91"/>
  </p:notesMasterIdLst>
  <p:handoutMasterIdLst>
    <p:handoutMasterId r:id="rId92"/>
  </p:handoutMasterIdLst>
  <p:sldIdLst>
    <p:sldId id="423" r:id="rId16"/>
    <p:sldId id="605" r:id="rId17"/>
    <p:sldId id="598" r:id="rId18"/>
    <p:sldId id="589" r:id="rId19"/>
    <p:sldId id="600" r:id="rId20"/>
    <p:sldId id="599" r:id="rId21"/>
    <p:sldId id="601" r:id="rId22"/>
    <p:sldId id="481" r:id="rId23"/>
    <p:sldId id="482" r:id="rId24"/>
    <p:sldId id="483" r:id="rId25"/>
    <p:sldId id="484" r:id="rId26"/>
    <p:sldId id="485" r:id="rId27"/>
    <p:sldId id="486" r:id="rId28"/>
    <p:sldId id="293" r:id="rId29"/>
    <p:sldId id="404" r:id="rId30"/>
    <p:sldId id="405" r:id="rId31"/>
    <p:sldId id="406" r:id="rId32"/>
    <p:sldId id="431" r:id="rId33"/>
    <p:sldId id="432" r:id="rId34"/>
    <p:sldId id="584" r:id="rId35"/>
    <p:sldId id="585" r:id="rId36"/>
    <p:sldId id="488" r:id="rId37"/>
    <p:sldId id="489" r:id="rId38"/>
    <p:sldId id="592" r:id="rId39"/>
    <p:sldId id="490" r:id="rId40"/>
    <p:sldId id="593" r:id="rId41"/>
    <p:sldId id="454" r:id="rId42"/>
    <p:sldId id="594" r:id="rId43"/>
    <p:sldId id="630" r:id="rId44"/>
    <p:sldId id="631" r:id="rId45"/>
    <p:sldId id="632" r:id="rId46"/>
    <p:sldId id="636" r:id="rId47"/>
    <p:sldId id="637" r:id="rId48"/>
    <p:sldId id="633" r:id="rId49"/>
    <p:sldId id="456" r:id="rId50"/>
    <p:sldId id="455" r:id="rId51"/>
    <p:sldId id="457" r:id="rId52"/>
    <p:sldId id="458" r:id="rId53"/>
    <p:sldId id="459" r:id="rId54"/>
    <p:sldId id="602" r:id="rId55"/>
    <p:sldId id="606" r:id="rId56"/>
    <p:sldId id="607" r:id="rId57"/>
    <p:sldId id="608" r:id="rId58"/>
    <p:sldId id="603" r:id="rId59"/>
    <p:sldId id="609" r:id="rId60"/>
    <p:sldId id="612" r:id="rId61"/>
    <p:sldId id="610" r:id="rId62"/>
    <p:sldId id="613" r:id="rId63"/>
    <p:sldId id="614" r:id="rId64"/>
    <p:sldId id="634" r:id="rId65"/>
    <p:sldId id="635" r:id="rId66"/>
    <p:sldId id="611" r:id="rId67"/>
    <p:sldId id="619" r:id="rId68"/>
    <p:sldId id="559" r:id="rId69"/>
    <p:sldId id="560" r:id="rId70"/>
    <p:sldId id="561" r:id="rId71"/>
    <p:sldId id="562" r:id="rId72"/>
    <p:sldId id="563" r:id="rId73"/>
    <p:sldId id="564" r:id="rId74"/>
    <p:sldId id="565" r:id="rId75"/>
    <p:sldId id="566" r:id="rId76"/>
    <p:sldId id="567" r:id="rId77"/>
    <p:sldId id="568" r:id="rId78"/>
    <p:sldId id="569" r:id="rId79"/>
    <p:sldId id="570" r:id="rId80"/>
    <p:sldId id="571" r:id="rId81"/>
    <p:sldId id="624" r:id="rId82"/>
    <p:sldId id="627" r:id="rId83"/>
    <p:sldId id="628" r:id="rId84"/>
    <p:sldId id="629" r:id="rId85"/>
    <p:sldId id="494" r:id="rId86"/>
    <p:sldId id="615" r:id="rId87"/>
    <p:sldId id="616" r:id="rId88"/>
    <p:sldId id="617" r:id="rId89"/>
    <p:sldId id="618" r:id="rId90"/>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6B103C9E-1D4A-4452-BA1B-CA8958B818B6}">
          <p14:sldIdLst>
            <p14:sldId id="423"/>
          </p14:sldIdLst>
        </p14:section>
        <p14:section name="Agenda" id="{3952DFB4-6EFB-4D36-ACE7-B1A795AAFF98}">
          <p14:sldIdLst>
            <p14:sldId id="605"/>
            <p14:sldId id="598"/>
            <p14:sldId id="589"/>
            <p14:sldId id="600"/>
            <p14:sldId id="599"/>
          </p14:sldIdLst>
        </p14:section>
        <p14:section name="Todo App" id="{AD537473-367B-074B-BE67-70FFA3EE4154}">
          <p14:sldIdLst>
            <p14:sldId id="601"/>
          </p14:sldIdLst>
        </p14:section>
        <p14:section name="Why?" id="{F1965C49-ECD0-49F2-8E42-AA04E6BAE45F}">
          <p14:sldIdLst>
            <p14:sldId id="481"/>
            <p14:sldId id="482"/>
            <p14:sldId id="483"/>
            <p14:sldId id="484"/>
            <p14:sldId id="485"/>
            <p14:sldId id="486"/>
          </p14:sldIdLst>
        </p14:section>
        <p14:section name="App Modernization Options" id="{E57BAA24-5157-4A07-A3C2-D95E07721B36}">
          <p14:sldIdLst>
            <p14:sldId id="293"/>
            <p14:sldId id="404"/>
            <p14:sldId id="405"/>
            <p14:sldId id="406"/>
            <p14:sldId id="431"/>
            <p14:sldId id="432"/>
          </p14:sldIdLst>
        </p14:section>
        <p14:section name="Container Orchestration" id="{B71EE008-0237-45E7-8DD3-A6B14DF4234F}">
          <p14:sldIdLst>
            <p14:sldId id="584"/>
            <p14:sldId id="585"/>
            <p14:sldId id="488"/>
            <p14:sldId id="489"/>
            <p14:sldId id="592"/>
            <p14:sldId id="490"/>
            <p14:sldId id="593"/>
          </p14:sldIdLst>
        </p14:section>
        <p14:section name="Kubernetes" id="{6CF35218-173B-42ED-B4B7-42210D4E9EE4}">
          <p14:sldIdLst>
            <p14:sldId id="454"/>
            <p14:sldId id="594"/>
            <p14:sldId id="630"/>
            <p14:sldId id="631"/>
            <p14:sldId id="632"/>
            <p14:sldId id="636"/>
            <p14:sldId id="637"/>
            <p14:sldId id="633"/>
            <p14:sldId id="456"/>
            <p14:sldId id="455"/>
            <p14:sldId id="457"/>
            <p14:sldId id="458"/>
            <p14:sldId id="459"/>
            <p14:sldId id="602"/>
            <p14:sldId id="606"/>
            <p14:sldId id="607"/>
            <p14:sldId id="608"/>
            <p14:sldId id="603"/>
            <p14:sldId id="609"/>
            <p14:sldId id="612"/>
            <p14:sldId id="610"/>
            <p14:sldId id="613"/>
            <p14:sldId id="614"/>
            <p14:sldId id="634"/>
            <p14:sldId id="635"/>
            <p14:sldId id="611"/>
            <p14:sldId id="619"/>
          </p14:sldIdLst>
        </p14:section>
        <p14:section name="Helm and CI/CD" id="{A27D580C-B5EB-4ADE-8703-83DC8AF5078D}">
          <p14:sldIdLst>
            <p14:sldId id="559"/>
            <p14:sldId id="560"/>
            <p14:sldId id="561"/>
            <p14:sldId id="562"/>
            <p14:sldId id="563"/>
            <p14:sldId id="564"/>
            <p14:sldId id="565"/>
            <p14:sldId id="566"/>
            <p14:sldId id="567"/>
            <p14:sldId id="568"/>
            <p14:sldId id="569"/>
            <p14:sldId id="570"/>
            <p14:sldId id="571"/>
            <p14:sldId id="624"/>
            <p14:sldId id="627"/>
            <p14:sldId id="628"/>
            <p14:sldId id="629"/>
            <p14:sldId id="494"/>
            <p14:sldId id="615"/>
            <p14:sldId id="616"/>
            <p14:sldId id="617"/>
            <p14:sldId id="618"/>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ris Anderson (ZUMO)" initials="CA(" lastIdx="4"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83B01"/>
    <a:srgbClr val="FFB900"/>
    <a:srgbClr val="FFFFFF"/>
    <a:srgbClr val="002050"/>
    <a:srgbClr val="0078D7"/>
    <a:srgbClr val="000000"/>
    <a:srgbClr val="FF8C00"/>
    <a:srgbClr val="107C10"/>
    <a:srgbClr val="353535"/>
    <a:srgbClr val="FF5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882" autoAdjust="0"/>
    <p:restoredTop sz="94683"/>
  </p:normalViewPr>
  <p:slideViewPr>
    <p:cSldViewPr snapToGrid="0">
      <p:cViewPr varScale="1">
        <p:scale>
          <a:sx n="92" d="100"/>
          <a:sy n="92" d="100"/>
        </p:scale>
        <p:origin x="392" y="192"/>
      </p:cViewPr>
      <p:guideLst/>
    </p:cSldViewPr>
  </p:slideViewPr>
  <p:notesTextViewPr>
    <p:cViewPr>
      <p:scale>
        <a:sx n="1" d="1"/>
        <a:sy n="1" d="1"/>
      </p:scale>
      <p:origin x="0" y="0"/>
    </p:cViewPr>
  </p:notesTextViewPr>
  <p:notesViewPr>
    <p:cSldViewPr snapToGrid="0">
      <p:cViewPr>
        <p:scale>
          <a:sx n="1" d="2"/>
          <a:sy n="1" d="2"/>
        </p:scale>
        <p:origin x="3188" y="60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slideMaster" Target="slideMasters/slideMaster1.xml"/><Relationship Id="rId4" Type="http://schemas.openxmlformats.org/officeDocument/2006/relationships/slideMaster" Target="slideMasters/slideMaster2.xml"/><Relationship Id="rId5" Type="http://schemas.openxmlformats.org/officeDocument/2006/relationships/slideMaster" Target="slideMasters/slideMaster3.xml"/><Relationship Id="rId6" Type="http://schemas.openxmlformats.org/officeDocument/2006/relationships/slideMaster" Target="slideMasters/slideMaster4.xml"/><Relationship Id="rId7" Type="http://schemas.openxmlformats.org/officeDocument/2006/relationships/slideMaster" Target="slideMasters/slideMaster5.xml"/><Relationship Id="rId8" Type="http://schemas.openxmlformats.org/officeDocument/2006/relationships/slideMaster" Target="slideMasters/slideMaster6.xml"/><Relationship Id="rId9" Type="http://schemas.openxmlformats.org/officeDocument/2006/relationships/slideMaster" Target="slideMasters/slideMaster7.xml"/><Relationship Id="rId147" Type="http://schemas.microsoft.com/office/2015/10/relationships/revisionInfo" Target="revisionInfo.xml"/><Relationship Id="rId10" Type="http://schemas.openxmlformats.org/officeDocument/2006/relationships/slideMaster" Target="slideMasters/slideMaster8.xml"/><Relationship Id="rId11" Type="http://schemas.openxmlformats.org/officeDocument/2006/relationships/slideMaster" Target="slideMasters/slideMaster9.xml"/><Relationship Id="rId12" Type="http://schemas.openxmlformats.org/officeDocument/2006/relationships/slideMaster" Target="slideMasters/slideMaster10.xml"/><Relationship Id="rId13" Type="http://schemas.openxmlformats.org/officeDocument/2006/relationships/slideMaster" Target="slideMasters/slideMaster11.xml"/><Relationship Id="rId14" Type="http://schemas.openxmlformats.org/officeDocument/2006/relationships/slideMaster" Target="slideMasters/slideMaster12.xml"/><Relationship Id="rId15" Type="http://schemas.openxmlformats.org/officeDocument/2006/relationships/slideMaster" Target="slideMasters/slideMaster13.xml"/><Relationship Id="rId16" Type="http://schemas.openxmlformats.org/officeDocument/2006/relationships/slide" Target="slides/slide1.xml"/><Relationship Id="rId17" Type="http://schemas.openxmlformats.org/officeDocument/2006/relationships/slide" Target="slides/slide2.xml"/><Relationship Id="rId18" Type="http://schemas.openxmlformats.org/officeDocument/2006/relationships/slide" Target="slides/slide3.xml"/><Relationship Id="rId19" Type="http://schemas.openxmlformats.org/officeDocument/2006/relationships/slide" Target="slides/slide4.xml"/><Relationship Id="rId30" Type="http://schemas.openxmlformats.org/officeDocument/2006/relationships/slide" Target="slides/slide15.xml"/><Relationship Id="rId31" Type="http://schemas.openxmlformats.org/officeDocument/2006/relationships/slide" Target="slides/slide16.xml"/><Relationship Id="rId32" Type="http://schemas.openxmlformats.org/officeDocument/2006/relationships/slide" Target="slides/slide17.xml"/><Relationship Id="rId33" Type="http://schemas.openxmlformats.org/officeDocument/2006/relationships/slide" Target="slides/slide18.xml"/><Relationship Id="rId34" Type="http://schemas.openxmlformats.org/officeDocument/2006/relationships/slide" Target="slides/slide19.xml"/><Relationship Id="rId35" Type="http://schemas.openxmlformats.org/officeDocument/2006/relationships/slide" Target="slides/slide20.xml"/><Relationship Id="rId36" Type="http://schemas.openxmlformats.org/officeDocument/2006/relationships/slide" Target="slides/slide21.xml"/><Relationship Id="rId37" Type="http://schemas.openxmlformats.org/officeDocument/2006/relationships/slide" Target="slides/slide22.xml"/><Relationship Id="rId38" Type="http://schemas.openxmlformats.org/officeDocument/2006/relationships/slide" Target="slides/slide23.xml"/><Relationship Id="rId39" Type="http://schemas.openxmlformats.org/officeDocument/2006/relationships/slide" Target="slides/slide24.xml"/><Relationship Id="rId50" Type="http://schemas.openxmlformats.org/officeDocument/2006/relationships/slide" Target="slides/slide35.xml"/><Relationship Id="rId51" Type="http://schemas.openxmlformats.org/officeDocument/2006/relationships/slide" Target="slides/slide36.xml"/><Relationship Id="rId52" Type="http://schemas.openxmlformats.org/officeDocument/2006/relationships/slide" Target="slides/slide37.xml"/><Relationship Id="rId53" Type="http://schemas.openxmlformats.org/officeDocument/2006/relationships/slide" Target="slides/slide38.xml"/><Relationship Id="rId54" Type="http://schemas.openxmlformats.org/officeDocument/2006/relationships/slide" Target="slides/slide39.xml"/><Relationship Id="rId55" Type="http://schemas.openxmlformats.org/officeDocument/2006/relationships/slide" Target="slides/slide40.xml"/><Relationship Id="rId56" Type="http://schemas.openxmlformats.org/officeDocument/2006/relationships/slide" Target="slides/slide41.xml"/><Relationship Id="rId57" Type="http://schemas.openxmlformats.org/officeDocument/2006/relationships/slide" Target="slides/slide42.xml"/><Relationship Id="rId58" Type="http://schemas.openxmlformats.org/officeDocument/2006/relationships/slide" Target="slides/slide43.xml"/><Relationship Id="rId59" Type="http://schemas.openxmlformats.org/officeDocument/2006/relationships/slide" Target="slides/slide44.xml"/><Relationship Id="rId70" Type="http://schemas.openxmlformats.org/officeDocument/2006/relationships/slide" Target="slides/slide55.xml"/><Relationship Id="rId71" Type="http://schemas.openxmlformats.org/officeDocument/2006/relationships/slide" Target="slides/slide56.xml"/><Relationship Id="rId72" Type="http://schemas.openxmlformats.org/officeDocument/2006/relationships/slide" Target="slides/slide57.xml"/><Relationship Id="rId73" Type="http://schemas.openxmlformats.org/officeDocument/2006/relationships/slide" Target="slides/slide58.xml"/><Relationship Id="rId74" Type="http://schemas.openxmlformats.org/officeDocument/2006/relationships/slide" Target="slides/slide59.xml"/><Relationship Id="rId75" Type="http://schemas.openxmlformats.org/officeDocument/2006/relationships/slide" Target="slides/slide60.xml"/><Relationship Id="rId76" Type="http://schemas.openxmlformats.org/officeDocument/2006/relationships/slide" Target="slides/slide61.xml"/><Relationship Id="rId77" Type="http://schemas.openxmlformats.org/officeDocument/2006/relationships/slide" Target="slides/slide62.xml"/><Relationship Id="rId78" Type="http://schemas.openxmlformats.org/officeDocument/2006/relationships/slide" Target="slides/slide63.xml"/><Relationship Id="rId79" Type="http://schemas.openxmlformats.org/officeDocument/2006/relationships/slide" Target="slides/slide64.xml"/><Relationship Id="rId90" Type="http://schemas.openxmlformats.org/officeDocument/2006/relationships/slide" Target="slides/slide75.xml"/><Relationship Id="rId91" Type="http://schemas.openxmlformats.org/officeDocument/2006/relationships/notesMaster" Target="notesMasters/notesMaster1.xml"/><Relationship Id="rId92" Type="http://schemas.openxmlformats.org/officeDocument/2006/relationships/handoutMaster" Target="handoutMasters/handoutMaster1.xml"/><Relationship Id="rId93" Type="http://schemas.openxmlformats.org/officeDocument/2006/relationships/commentAuthors" Target="commentAuthors.xml"/><Relationship Id="rId94" Type="http://schemas.openxmlformats.org/officeDocument/2006/relationships/presProps" Target="presProps.xml"/><Relationship Id="rId95" Type="http://schemas.openxmlformats.org/officeDocument/2006/relationships/viewProps" Target="viewProps.xml"/><Relationship Id="rId96" Type="http://schemas.openxmlformats.org/officeDocument/2006/relationships/theme" Target="theme/theme1.xml"/><Relationship Id="rId97" Type="http://schemas.openxmlformats.org/officeDocument/2006/relationships/tableStyles" Target="tableStyles.xml"/><Relationship Id="rId20" Type="http://schemas.openxmlformats.org/officeDocument/2006/relationships/slide" Target="slides/slide5.xml"/><Relationship Id="rId21" Type="http://schemas.openxmlformats.org/officeDocument/2006/relationships/slide" Target="slides/slide6.xml"/><Relationship Id="rId22" Type="http://schemas.openxmlformats.org/officeDocument/2006/relationships/slide" Target="slides/slide7.xml"/><Relationship Id="rId23" Type="http://schemas.openxmlformats.org/officeDocument/2006/relationships/slide" Target="slides/slide8.xml"/><Relationship Id="rId24" Type="http://schemas.openxmlformats.org/officeDocument/2006/relationships/slide" Target="slides/slide9.xml"/><Relationship Id="rId25" Type="http://schemas.openxmlformats.org/officeDocument/2006/relationships/slide" Target="slides/slide10.xml"/><Relationship Id="rId26" Type="http://schemas.openxmlformats.org/officeDocument/2006/relationships/slide" Target="slides/slide11.xml"/><Relationship Id="rId27" Type="http://schemas.openxmlformats.org/officeDocument/2006/relationships/slide" Target="slides/slide12.xml"/><Relationship Id="rId28" Type="http://schemas.openxmlformats.org/officeDocument/2006/relationships/slide" Target="slides/slide13.xml"/><Relationship Id="rId29" Type="http://schemas.openxmlformats.org/officeDocument/2006/relationships/slide" Target="slides/slide14.xml"/><Relationship Id="rId40" Type="http://schemas.openxmlformats.org/officeDocument/2006/relationships/slide" Target="slides/slide25.xml"/><Relationship Id="rId41" Type="http://schemas.openxmlformats.org/officeDocument/2006/relationships/slide" Target="slides/slide26.xml"/><Relationship Id="rId42" Type="http://schemas.openxmlformats.org/officeDocument/2006/relationships/slide" Target="slides/slide27.xml"/><Relationship Id="rId43" Type="http://schemas.openxmlformats.org/officeDocument/2006/relationships/slide" Target="slides/slide28.xml"/><Relationship Id="rId44" Type="http://schemas.openxmlformats.org/officeDocument/2006/relationships/slide" Target="slides/slide29.xml"/><Relationship Id="rId45" Type="http://schemas.openxmlformats.org/officeDocument/2006/relationships/slide" Target="slides/slide30.xml"/><Relationship Id="rId46" Type="http://schemas.openxmlformats.org/officeDocument/2006/relationships/slide" Target="slides/slide31.xml"/><Relationship Id="rId47" Type="http://schemas.openxmlformats.org/officeDocument/2006/relationships/slide" Target="slides/slide32.xml"/><Relationship Id="rId48" Type="http://schemas.openxmlformats.org/officeDocument/2006/relationships/slide" Target="slides/slide33.xml"/><Relationship Id="rId49" Type="http://schemas.openxmlformats.org/officeDocument/2006/relationships/slide" Target="slides/slide34.xml"/><Relationship Id="rId60" Type="http://schemas.openxmlformats.org/officeDocument/2006/relationships/slide" Target="slides/slide45.xml"/><Relationship Id="rId61" Type="http://schemas.openxmlformats.org/officeDocument/2006/relationships/slide" Target="slides/slide46.xml"/><Relationship Id="rId62" Type="http://schemas.openxmlformats.org/officeDocument/2006/relationships/slide" Target="slides/slide47.xml"/><Relationship Id="rId63" Type="http://schemas.openxmlformats.org/officeDocument/2006/relationships/slide" Target="slides/slide48.xml"/><Relationship Id="rId64" Type="http://schemas.openxmlformats.org/officeDocument/2006/relationships/slide" Target="slides/slide49.xml"/><Relationship Id="rId65" Type="http://schemas.openxmlformats.org/officeDocument/2006/relationships/slide" Target="slides/slide50.xml"/><Relationship Id="rId66" Type="http://schemas.openxmlformats.org/officeDocument/2006/relationships/slide" Target="slides/slide51.xml"/><Relationship Id="rId67" Type="http://schemas.openxmlformats.org/officeDocument/2006/relationships/slide" Target="slides/slide52.xml"/><Relationship Id="rId68" Type="http://schemas.openxmlformats.org/officeDocument/2006/relationships/slide" Target="slides/slide53.xml"/><Relationship Id="rId69" Type="http://schemas.openxmlformats.org/officeDocument/2006/relationships/slide" Target="slides/slide54.xml"/><Relationship Id="rId80" Type="http://schemas.openxmlformats.org/officeDocument/2006/relationships/slide" Target="slides/slide65.xml"/><Relationship Id="rId81" Type="http://schemas.openxmlformats.org/officeDocument/2006/relationships/slide" Target="slides/slide66.xml"/><Relationship Id="rId82" Type="http://schemas.openxmlformats.org/officeDocument/2006/relationships/slide" Target="slides/slide67.xml"/><Relationship Id="rId83" Type="http://schemas.openxmlformats.org/officeDocument/2006/relationships/slide" Target="slides/slide68.xml"/><Relationship Id="rId84" Type="http://schemas.openxmlformats.org/officeDocument/2006/relationships/slide" Target="slides/slide69.xml"/><Relationship Id="rId85" Type="http://schemas.openxmlformats.org/officeDocument/2006/relationships/slide" Target="slides/slide70.xml"/><Relationship Id="rId86" Type="http://schemas.openxmlformats.org/officeDocument/2006/relationships/slide" Target="slides/slide71.xml"/><Relationship Id="rId87" Type="http://schemas.openxmlformats.org/officeDocument/2006/relationships/slide" Target="slides/slide72.xml"/><Relationship Id="rId88" Type="http://schemas.openxmlformats.org/officeDocument/2006/relationships/slide" Target="slides/slide73.xml"/><Relationship Id="rId89" Type="http://schemas.openxmlformats.org/officeDocument/2006/relationships/slide" Target="slides/slide7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3/8/18 8:12 AM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3/8/18 8:12 AM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3/8/18 8:12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18387684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2017</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3/8/18 8:12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982271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pPr defTabSz="914400">
              <a:defRPr/>
            </a:pPr>
            <a:fld id="{A6104239-5842-467B-A09D-4193CE28CF54}" type="datetime1">
              <a:rPr lang="en-US" sz="1800" kern="0" smtClean="0">
                <a:solidFill>
                  <a:sysClr val="windowText" lastClr="000000"/>
                </a:solidFill>
              </a:rPr>
              <a:pPr defTabSz="914400">
                <a:defRPr/>
              </a:pPr>
              <a:t>3/8/18</a:t>
            </a:fld>
            <a:endParaRPr lang="en-US" sz="1800" kern="0" dirty="0">
              <a:solidFill>
                <a:sysClr val="windowText" lastClr="000000"/>
              </a:solidFill>
            </a:endParaRPr>
          </a:p>
        </p:txBody>
      </p:sp>
      <p:sp>
        <p:nvSpPr>
          <p:cNvPr id="7" name="Slide Number Placeholder 6"/>
          <p:cNvSpPr>
            <a:spLocks noGrp="1"/>
          </p:cNvSpPr>
          <p:nvPr>
            <p:ph type="sldNum" sz="quarter" idx="13"/>
          </p:nvPr>
        </p:nvSpPr>
        <p:spPr/>
        <p:txBody>
          <a:bodyPr/>
          <a:lstStyle/>
          <a:p>
            <a:pPr defTabSz="914400">
              <a:defRPr/>
            </a:pPr>
            <a:fld id="{B4008EB6-D09E-4580-8CD6-DDB14511944F}" type="slidenum">
              <a:rPr lang="en-US" sz="1800" kern="0" smtClean="0">
                <a:solidFill>
                  <a:sysClr val="windowText" lastClr="000000"/>
                </a:solidFill>
              </a:rPr>
              <a:pPr defTabSz="914400">
                <a:defRPr/>
              </a:pPr>
              <a:t>15</a:t>
            </a:fld>
            <a:endParaRPr lang="en-US" sz="1800" kern="0" dirty="0">
              <a:solidFill>
                <a:sysClr val="windowText" lastClr="000000"/>
              </a:solidFill>
            </a:endParaRPr>
          </a:p>
        </p:txBody>
      </p:sp>
      <p:sp>
        <p:nvSpPr>
          <p:cNvPr id="10" name="Footer Placeholder 9"/>
          <p:cNvSpPr>
            <a:spLocks noGrp="1"/>
          </p:cNvSpPr>
          <p:nvPr>
            <p:ph type="ftr" sz="quarter" idx="14"/>
          </p:nvPr>
        </p:nvSpPr>
        <p:spPr/>
        <p:txBody>
          <a:bodyPr/>
          <a:lstStyle/>
          <a:p>
            <a:pPr marL="0" defTabSz="914099" eaLnBrk="0" hangingPunct="0">
              <a:defRPr/>
            </a:pPr>
            <a:r>
              <a:rPr lang="en-US" sz="400" kern="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5636804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defTabSz="914400">
              <a:defRPr/>
            </a:pPr>
            <a:fld id="{C9095CD6-0A44-4E02-9A31-9477FA89C6CC}" type="slidenum">
              <a:rPr lang="en-US" sz="1800" kern="0" smtClean="0">
                <a:solidFill>
                  <a:sysClr val="windowText" lastClr="000000"/>
                </a:solidFill>
              </a:rPr>
              <a:pPr defTabSz="914400">
                <a:defRPr/>
              </a:pPr>
              <a:t>16</a:t>
            </a:fld>
            <a:endParaRPr lang="en-US" sz="1800" kern="0">
              <a:solidFill>
                <a:sysClr val="windowText" lastClr="000000"/>
              </a:solidFill>
            </a:endParaRPr>
          </a:p>
        </p:txBody>
      </p:sp>
    </p:spTree>
    <p:extLst>
      <p:ext uri="{BB962C8B-B14F-4D97-AF65-F5344CB8AC3E}">
        <p14:creationId xmlns:p14="http://schemas.microsoft.com/office/powerpoint/2010/main" val="16226211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Ignite 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E9782B9-AC86-4DC7-AC5A-3AA4C70E492F}"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3/8/18 8:12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276343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2015</a:t>
            </a:r>
          </a:p>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3/8/18 8:12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18</a:t>
            </a:fld>
            <a:endParaRPr lang="en-US" dirty="0">
              <a:solidFill>
                <a:prstClr val="black"/>
              </a:solidFill>
            </a:endParaRPr>
          </a:p>
        </p:txBody>
      </p:sp>
    </p:spTree>
    <p:extLst>
      <p:ext uri="{BB962C8B-B14F-4D97-AF65-F5344CB8AC3E}">
        <p14:creationId xmlns:p14="http://schemas.microsoft.com/office/powerpoint/2010/main" val="26609469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2015</a:t>
            </a:r>
          </a:p>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3/8/18 8:12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19</a:t>
            </a:fld>
            <a:endParaRPr lang="en-US" dirty="0">
              <a:solidFill>
                <a:prstClr val="black"/>
              </a:solidFill>
            </a:endParaRPr>
          </a:p>
        </p:txBody>
      </p:sp>
    </p:spTree>
    <p:extLst>
      <p:ext uri="{BB962C8B-B14F-4D97-AF65-F5344CB8AC3E}">
        <p14:creationId xmlns:p14="http://schemas.microsoft.com/office/powerpoint/2010/main" val="42549954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BF7C1E-0A87-184D-B151-A1E13E28F12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91697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BF7C1E-0A87-184D-B151-A1E13E28F12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41834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rtl="0" fontAlgn="ctr"/>
            <a:endParaRPr lang="en-US" dirty="0"/>
          </a:p>
        </p:txBody>
      </p:sp>
      <p:sp>
        <p:nvSpPr>
          <p:cNvPr id="5" name="Date Placeholder 4"/>
          <p:cNvSpPr>
            <a:spLocks noGrp="1"/>
          </p:cNvSpPr>
          <p:nvPr>
            <p:ph type="dt"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2B3E36-5CE0-4CB7-82DE-38A88C71BFA8}" type="datetime1">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3/8/18</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b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8" name="Header Placeholder 7"/>
          <p:cNvSpPr>
            <a:spLocks noGrp="1"/>
          </p:cNvSpPr>
          <p:nvPr>
            <p:ph type="hdr" sz="quarter" idx="1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rPr>
              <a:t>Tech Ready 15</a:t>
            </a:r>
          </a:p>
        </p:txBody>
      </p:sp>
    </p:spTree>
    <p:extLst>
      <p:ext uri="{BB962C8B-B14F-4D97-AF65-F5344CB8AC3E}">
        <p14:creationId xmlns:p14="http://schemas.microsoft.com/office/powerpoint/2010/main" val="18403405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rtl="0" fontAlgn="ctr"/>
            <a:endParaRPr lang="en-US" dirty="0"/>
          </a:p>
        </p:txBody>
      </p:sp>
      <p:sp>
        <p:nvSpPr>
          <p:cNvPr id="5" name="Date Placeholder 4"/>
          <p:cNvSpPr>
            <a:spLocks noGrp="1"/>
          </p:cNvSpPr>
          <p:nvPr>
            <p:ph type="dt"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2B3E36-5CE0-4CB7-82DE-38A88C71BFA8}" type="datetime1">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3/8/18</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b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8" name="Header Placeholder 7"/>
          <p:cNvSpPr>
            <a:spLocks noGrp="1"/>
          </p:cNvSpPr>
          <p:nvPr>
            <p:ph type="hdr" sz="quarter" idx="1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rPr>
              <a:t>Tech Ready 15</a:t>
            </a:r>
          </a:p>
        </p:txBody>
      </p:sp>
    </p:spTree>
    <p:extLst>
      <p:ext uri="{BB962C8B-B14F-4D97-AF65-F5344CB8AC3E}">
        <p14:creationId xmlns:p14="http://schemas.microsoft.com/office/powerpoint/2010/main" val="28828773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3/8/18 8:12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2942195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effectLst/>
            </a:endParaRPr>
          </a:p>
        </p:txBody>
      </p:sp>
      <p:sp>
        <p:nvSpPr>
          <p:cNvPr id="5" name="Date Placeholder 4"/>
          <p:cNvSpPr>
            <a:spLocks noGrp="1"/>
          </p:cNvSpPr>
          <p:nvPr>
            <p:ph type="dt"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2B3E36-5CE0-4CB7-82DE-38A88C71BFA8}" type="datetime1">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3/8/18</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6" name="Footer Placeholder 5"/>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b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8" name="Header Placeholder 7"/>
          <p:cNvSpPr>
            <a:spLocks noGrp="1"/>
          </p:cNvSpPr>
          <p:nvPr>
            <p:ph type="hdr" sz="quarter" idx="1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rPr>
              <a:t>Tech Ready 15</a:t>
            </a:r>
          </a:p>
        </p:txBody>
      </p:sp>
    </p:spTree>
    <p:extLst>
      <p:ext uri="{BB962C8B-B14F-4D97-AF65-F5344CB8AC3E}">
        <p14:creationId xmlns:p14="http://schemas.microsoft.com/office/powerpoint/2010/main" val="30462823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Calibri" panose="020F0502020204030204"/>
                <a:ea typeface="+mn-ea"/>
                <a:cs typeface="+mn-cs"/>
              </a:rPr>
              <a:t>Build 2015</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3/8/18 8:12 AM</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92266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B69B800-F445-FB48-99F6-3219B9CAF20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151575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3/8/18 8:12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a:p>
        </p:txBody>
      </p:sp>
    </p:spTree>
    <p:extLst>
      <p:ext uri="{BB962C8B-B14F-4D97-AF65-F5344CB8AC3E}">
        <p14:creationId xmlns:p14="http://schemas.microsoft.com/office/powerpoint/2010/main" val="25399800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3/8/18 8:12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28</a:t>
            </a:fld>
            <a:endParaRPr lang="en-US"/>
          </a:p>
        </p:txBody>
      </p:sp>
    </p:spTree>
    <p:extLst>
      <p:ext uri="{BB962C8B-B14F-4D97-AF65-F5344CB8AC3E}">
        <p14:creationId xmlns:p14="http://schemas.microsoft.com/office/powerpoint/2010/main" val="159793031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AKS IS NOT “Azure Kubernetes Service”</a:t>
            </a:r>
          </a:p>
          <a:p>
            <a:r>
              <a:rPr lang="en-US"/>
              <a:t>Reference the history in ACS</a:t>
            </a:r>
          </a:p>
          <a:p>
            <a:r>
              <a:rPr lang="en-US"/>
              <a:t>Becoming a Kubernetes centric service. Docker and </a:t>
            </a:r>
            <a:r>
              <a:rPr lang="en-US" err="1"/>
              <a:t>Mesos</a:t>
            </a:r>
            <a:r>
              <a:rPr lang="en-US"/>
              <a:t> will eventually be more Azure Marketplace offerings</a:t>
            </a:r>
          </a:p>
        </p:txBody>
      </p:sp>
      <p:sp>
        <p:nvSpPr>
          <p:cNvPr id="4" name="Header Placeholder 3"/>
          <p:cNvSpPr>
            <a:spLocks noGrp="1"/>
          </p:cNvSpPr>
          <p:nvPr>
            <p:ph type="hdr" sz="quarter" idx="10"/>
          </p:nvPr>
        </p:nvSpPr>
        <p:spPr/>
        <p:txBody>
          <a:bodyPr/>
          <a:lstStyle/>
          <a:p>
            <a:pPr>
              <a:defRPr/>
            </a:pPr>
            <a:endParaRPr lang="en-US" sz="1800" kern="0">
              <a:solidFill>
                <a:sysClr val="windowText" lastClr="000000"/>
              </a:solidFill>
            </a:endParaRPr>
          </a:p>
        </p:txBody>
      </p:sp>
      <p:sp>
        <p:nvSpPr>
          <p:cNvPr id="5" name="Footer Placeholder 4"/>
          <p:cNvSpPr>
            <a:spLocks noGrp="1"/>
          </p:cNvSpPr>
          <p:nvPr>
            <p:ph type="ftr" sz="quarter" idx="11"/>
          </p:nvPr>
        </p:nvSpPr>
        <p:spPr/>
        <p:txBody>
          <a:bodyPr/>
          <a:lstStyle/>
          <a:p>
            <a:pPr>
              <a:defRPr/>
            </a:pPr>
            <a:r>
              <a:rPr lang="en-US" altLang="en-US" sz="1800" kern="0">
                <a:solidFill>
                  <a:sysClr val="windowText" lastClr="000000"/>
                </a:solidFill>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a:defRPr/>
            </a:pPr>
            <a:fld id="{504B3C87-3D8D-4CFE-9DF8-ACB5F82F8CF7}" type="datetime8">
              <a:rPr lang="en-US" altLang="en-US" sz="1800" kern="0" smtClean="0">
                <a:solidFill>
                  <a:sysClr val="windowText" lastClr="000000"/>
                </a:solidFill>
              </a:rPr>
              <a:pPr>
                <a:defRPr/>
              </a:pPr>
              <a:t>3/8/18 8:12 AM</a:t>
            </a:fld>
            <a:endParaRPr lang="en-US" altLang="en-US" sz="1800" kern="0">
              <a:solidFill>
                <a:sysClr val="windowText" lastClr="000000"/>
              </a:solidFill>
            </a:endParaRPr>
          </a:p>
        </p:txBody>
      </p:sp>
      <p:sp>
        <p:nvSpPr>
          <p:cNvPr id="7" name="Slide Number Placeholder 6"/>
          <p:cNvSpPr>
            <a:spLocks noGrp="1"/>
          </p:cNvSpPr>
          <p:nvPr>
            <p:ph type="sldNum" sz="quarter" idx="13"/>
          </p:nvPr>
        </p:nvSpPr>
        <p:spPr/>
        <p:txBody>
          <a:bodyPr/>
          <a:lstStyle/>
          <a:p>
            <a:pPr>
              <a:defRPr/>
            </a:pPr>
            <a:fld id="{9672FC2E-5954-4E65-BEEE-BF75C4846817}" type="slidenum">
              <a:rPr lang="en-US" altLang="en-US" sz="1800" kern="0" smtClean="0">
                <a:solidFill>
                  <a:sysClr val="windowText" lastClr="000000"/>
                </a:solidFill>
              </a:rPr>
              <a:pPr>
                <a:defRPr/>
              </a:pPr>
              <a:t>29</a:t>
            </a:fld>
            <a:endParaRPr lang="en-US" altLang="en-US" sz="1800" kern="0">
              <a:solidFill>
                <a:sysClr val="windowText" lastClr="000000"/>
              </a:solidFill>
            </a:endParaRPr>
          </a:p>
        </p:txBody>
      </p:sp>
    </p:spTree>
    <p:extLst>
      <p:ext uri="{BB962C8B-B14F-4D97-AF65-F5344CB8AC3E}">
        <p14:creationId xmlns:p14="http://schemas.microsoft.com/office/powerpoint/2010/main" val="37684885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Some features are not available in preview</a:t>
            </a:r>
          </a:p>
        </p:txBody>
      </p:sp>
      <p:sp>
        <p:nvSpPr>
          <p:cNvPr id="4" name="Header Placeholder 3"/>
          <p:cNvSpPr>
            <a:spLocks noGrp="1"/>
          </p:cNvSpPr>
          <p:nvPr>
            <p:ph type="hdr" sz="quarter" idx="10"/>
          </p:nvPr>
        </p:nvSpPr>
        <p:spPr/>
        <p:txBody>
          <a:bodyPr/>
          <a:lstStyle/>
          <a:p>
            <a:pPr>
              <a:defRPr/>
            </a:pPr>
            <a:endParaRPr lang="en-US" sz="1800" kern="0">
              <a:solidFill>
                <a:sysClr val="windowText" lastClr="000000"/>
              </a:solidFill>
            </a:endParaRPr>
          </a:p>
        </p:txBody>
      </p:sp>
      <p:sp>
        <p:nvSpPr>
          <p:cNvPr id="5" name="Footer Placeholder 4"/>
          <p:cNvSpPr>
            <a:spLocks noGrp="1"/>
          </p:cNvSpPr>
          <p:nvPr>
            <p:ph type="ftr" sz="quarter" idx="11"/>
          </p:nvPr>
        </p:nvSpPr>
        <p:spPr/>
        <p:txBody>
          <a:bodyPr/>
          <a:lstStyle/>
          <a:p>
            <a:pPr>
              <a:defRPr/>
            </a:pPr>
            <a:r>
              <a:rPr lang="en-US" altLang="en-US" sz="1800" kern="0">
                <a:solidFill>
                  <a:sysClr val="windowText" lastClr="000000"/>
                </a:solidFill>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a:defRPr/>
            </a:pPr>
            <a:fld id="{504B3C87-3D8D-4CFE-9DF8-ACB5F82F8CF7}" type="datetime8">
              <a:rPr lang="en-US" altLang="en-US" sz="1800" kern="0" smtClean="0">
                <a:solidFill>
                  <a:sysClr val="windowText" lastClr="000000"/>
                </a:solidFill>
              </a:rPr>
              <a:pPr>
                <a:defRPr/>
              </a:pPr>
              <a:t>3/8/18 8:12 AM</a:t>
            </a:fld>
            <a:endParaRPr lang="en-US" altLang="en-US" sz="1800" kern="0">
              <a:solidFill>
                <a:sysClr val="windowText" lastClr="000000"/>
              </a:solidFill>
            </a:endParaRPr>
          </a:p>
        </p:txBody>
      </p:sp>
      <p:sp>
        <p:nvSpPr>
          <p:cNvPr id="7" name="Slide Number Placeholder 6"/>
          <p:cNvSpPr>
            <a:spLocks noGrp="1"/>
          </p:cNvSpPr>
          <p:nvPr>
            <p:ph type="sldNum" sz="quarter" idx="13"/>
          </p:nvPr>
        </p:nvSpPr>
        <p:spPr/>
        <p:txBody>
          <a:bodyPr/>
          <a:lstStyle/>
          <a:p>
            <a:pPr>
              <a:defRPr/>
            </a:pPr>
            <a:fld id="{9672FC2E-5954-4E65-BEEE-BF75C4846817}" type="slidenum">
              <a:rPr lang="en-US" altLang="en-US" sz="1800" kern="0" smtClean="0">
                <a:solidFill>
                  <a:sysClr val="windowText" lastClr="000000"/>
                </a:solidFill>
              </a:rPr>
              <a:pPr>
                <a:defRPr/>
              </a:pPr>
              <a:t>30</a:t>
            </a:fld>
            <a:endParaRPr lang="en-US" altLang="en-US" sz="1800" kern="0">
              <a:solidFill>
                <a:sysClr val="windowText" lastClr="000000"/>
              </a:solidFill>
            </a:endParaRPr>
          </a:p>
        </p:txBody>
      </p:sp>
    </p:spTree>
    <p:extLst>
      <p:ext uri="{BB962C8B-B14F-4D97-AF65-F5344CB8AC3E}">
        <p14:creationId xmlns:p14="http://schemas.microsoft.com/office/powerpoint/2010/main" val="24494273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Some features are not available in preview</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4B3C87-3D8D-4CFE-9DF8-ACB5F82F8CF7}" type="datetime8">
              <a:rPr kumimoji="0" lang="en-US" alt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3/8/18 8:12 AM</a:t>
            </a:fld>
            <a:endParaRPr kumimoji="0" lang="en-US" alt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72FC2E-5954-4E65-BEEE-BF75C4846817}" type="slidenum">
              <a:rPr kumimoji="0" lang="en-US" alt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alt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0077818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a:latin typeface="Segoe UI" panose="020B0502040204020203" pitchFamily="34" charset="0"/>
              <a:cs typeface="Segoe UI" panose="020B0502040204020203" pitchFamily="34" charset="0"/>
            </a:endParaRPr>
          </a:p>
        </p:txBody>
      </p:sp>
      <p:sp>
        <p:nvSpPr>
          <p:cNvPr id="4" name="Header Placeholder 3"/>
          <p:cNvSpPr>
            <a:spLocks noGrp="1"/>
          </p:cNvSpPr>
          <p:nvPr>
            <p:ph type="hdr" sz="quarter" idx="10"/>
          </p:nvPr>
        </p:nvSpPr>
        <p:spPr/>
        <p:txBody>
          <a:bodyPr/>
          <a:lstStyle/>
          <a:p>
            <a:pPr defTabSz="914400">
              <a:defRPr/>
            </a:pPr>
            <a:endParaRPr lang="en-US">
              <a:solidFill>
                <a:prstClr val="black"/>
              </a:solidFill>
              <a:latin typeface="Calibri" panose="020F0502020204030204"/>
            </a:endParaRPr>
          </a:p>
        </p:txBody>
      </p:sp>
      <p:sp>
        <p:nvSpPr>
          <p:cNvPr id="5" name="Footer Placeholder 4"/>
          <p:cNvSpPr>
            <a:spLocks noGrp="1"/>
          </p:cNvSpPr>
          <p:nvPr>
            <p:ph type="ftr" sz="quarter" idx="11"/>
          </p:nvPr>
        </p:nvSpPr>
        <p:spPr/>
        <p:txBody>
          <a:bodyPr/>
          <a:lstStyle/>
          <a:p>
            <a:pPr marL="0" defTabSz="914099"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14400">
              <a:defRPr/>
            </a:pPr>
            <a:fld id="{D18B56EA-E28F-4F92-9F16-7A6F2501B303}" type="datetime8">
              <a:rPr lang="en-US" smtClean="0">
                <a:solidFill>
                  <a:prstClr val="black"/>
                </a:solidFill>
                <a:latin typeface="Calibri" panose="020F0502020204030204"/>
              </a:rPr>
              <a:pPr defTabSz="914400">
                <a:defRPr/>
              </a:pPr>
              <a:t>3/8/18 8:12 AM</a:t>
            </a:fld>
            <a:endParaRPr lang="en-US">
              <a:solidFill>
                <a:prstClr val="black"/>
              </a:solidFill>
              <a:latin typeface="Calibri" panose="020F0502020204030204"/>
            </a:endParaRPr>
          </a:p>
        </p:txBody>
      </p:sp>
      <p:sp>
        <p:nvSpPr>
          <p:cNvPr id="7" name="Slide Number Placeholder 6"/>
          <p:cNvSpPr>
            <a:spLocks noGrp="1"/>
          </p:cNvSpPr>
          <p:nvPr>
            <p:ph type="sldNum" sz="quarter" idx="13"/>
          </p:nvPr>
        </p:nvSpPr>
        <p:spPr/>
        <p:txBody>
          <a:bodyPr/>
          <a:lstStyle/>
          <a:p>
            <a:pPr defTabSz="914400">
              <a:defRPr/>
            </a:pPr>
            <a:fld id="{B4008EB6-D09E-4580-8CD6-DDB14511944F}" type="slidenum">
              <a:rPr lang="en-US" smtClean="0">
                <a:solidFill>
                  <a:prstClr val="black"/>
                </a:solidFill>
                <a:latin typeface="Calibri" panose="020F0502020204030204"/>
              </a:rPr>
              <a:pPr defTabSz="914400">
                <a:defRPr/>
              </a:pPr>
              <a:t>32</a:t>
            </a:fld>
            <a:endParaRPr lang="en-US">
              <a:solidFill>
                <a:prstClr val="black"/>
              </a:solidFill>
              <a:latin typeface="Calibri" panose="020F0502020204030204"/>
            </a:endParaRPr>
          </a:p>
        </p:txBody>
      </p:sp>
    </p:spTree>
    <p:extLst>
      <p:ext uri="{BB962C8B-B14F-4D97-AF65-F5344CB8AC3E}">
        <p14:creationId xmlns:p14="http://schemas.microsoft.com/office/powerpoint/2010/main" val="19192491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defTabSz="914400">
              <a:defRPr/>
            </a:pPr>
            <a:fld id="{3CBF7C1E-0A87-184D-B151-A1E13E28F127}" type="slidenum">
              <a:rPr lang="en-US" smtClean="0">
                <a:solidFill>
                  <a:prstClr val="black"/>
                </a:solidFill>
                <a:latin typeface="Calibri" panose="020F0502020204030204"/>
              </a:rPr>
              <a:pPr defTabSz="914400">
                <a:defRPr/>
              </a:pPr>
              <a:t>33</a:t>
            </a:fld>
            <a:endParaRPr lang="en-US">
              <a:solidFill>
                <a:prstClr val="black"/>
              </a:solidFill>
              <a:latin typeface="Calibri" panose="020F0502020204030204"/>
            </a:endParaRPr>
          </a:p>
        </p:txBody>
      </p:sp>
    </p:spTree>
    <p:extLst>
      <p:ext uri="{BB962C8B-B14F-4D97-AF65-F5344CB8AC3E}">
        <p14:creationId xmlns:p14="http://schemas.microsoft.com/office/powerpoint/2010/main" val="4365373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3/8/18 8:12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101936597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BF7C1E-0A87-184D-B151-A1E13E28F12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914531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6573406-4860-9849-8211-3D70A76E9CE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0392319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3/8/18 8:12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36</a:t>
            </a:fld>
            <a:endParaRPr lang="en-US"/>
          </a:p>
        </p:txBody>
      </p:sp>
    </p:spTree>
    <p:extLst>
      <p:ext uri="{BB962C8B-B14F-4D97-AF65-F5344CB8AC3E}">
        <p14:creationId xmlns:p14="http://schemas.microsoft.com/office/powerpoint/2010/main" val="119114138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Api</a:t>
            </a:r>
            <a:r>
              <a:rPr lang="en-US" dirty="0"/>
              <a:t>-server</a:t>
            </a:r>
          </a:p>
          <a:p>
            <a:pPr marL="171450" indent="-171450">
              <a:buFontTx/>
              <a:buChar char="-"/>
            </a:pPr>
            <a:r>
              <a:rPr lang="en-US" baseline="0" dirty="0"/>
              <a:t>Many different flags or switches to configure</a:t>
            </a:r>
          </a:p>
          <a:p>
            <a:pPr marL="171450" indent="-171450">
              <a:buFontTx/>
              <a:buChar char="-"/>
            </a:pPr>
            <a:r>
              <a:rPr lang="en-US" baseline="0" dirty="0"/>
              <a:t>REST interface</a:t>
            </a:r>
            <a:endParaRPr lang="en-US" dirty="0"/>
          </a:p>
          <a:p>
            <a:r>
              <a:rPr lang="en-US" dirty="0" err="1"/>
              <a:t>Etcd</a:t>
            </a:r>
            <a:endParaRPr lang="en-US" dirty="0"/>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sz="1200" dirty="0"/>
              <a:t>Distributed, highly available key store</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sz="1200" dirty="0"/>
              <a:t>Written and maintained by CoreOS</a:t>
            </a:r>
          </a:p>
          <a:p>
            <a:pPr marL="171450" indent="-171450">
              <a:buFontTx/>
              <a:buChar char="-"/>
            </a:pPr>
            <a:r>
              <a:rPr lang="en-US" sz="1200" dirty="0"/>
              <a:t>Raft consensus algorithm</a:t>
            </a:r>
          </a:p>
          <a:p>
            <a:pPr marL="171450" indent="-171450">
              <a:buFontTx/>
              <a:buChar char="-"/>
            </a:pPr>
            <a:r>
              <a:rPr lang="en" sz="1200" dirty="0"/>
              <a:t>watches, keys, values</a:t>
            </a:r>
            <a:endParaRPr lang="en-US" sz="1200" dirty="0"/>
          </a:p>
          <a:p>
            <a:pPr marL="171450" indent="-171450">
              <a:buFontTx/>
              <a:buChar char="-"/>
            </a:pPr>
            <a:r>
              <a:rPr lang="en" sz="1200" dirty="0"/>
              <a:t>etcd3</a:t>
            </a:r>
            <a:r>
              <a:rPr lang="en-US" sz="1200" dirty="0"/>
              <a:t> standard beginning with </a:t>
            </a:r>
            <a:r>
              <a:rPr lang="en" sz="1200" dirty="0"/>
              <a:t>Kubernetes 1.6</a:t>
            </a:r>
            <a:endParaRPr lang="en-US" sz="120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Scheduler:</a:t>
            </a:r>
            <a:r>
              <a:rPr lang="en-US" sz="1200" baseline="0" dirty="0"/>
              <a:t>  </a:t>
            </a:r>
            <a:r>
              <a:rPr lang="en-US" sz="1200" dirty="0"/>
              <a:t>“Policy-rich, topology-aware, workload-specific function that significantly impacts availability, performance, and capacity”</a:t>
            </a:r>
          </a:p>
          <a:p>
            <a:pPr marL="0" indent="0">
              <a:buFontTx/>
              <a:buNone/>
            </a:pPr>
            <a:endParaRPr lang="en-US" sz="1200"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BF7C1E-0A87-184D-B151-A1E13E28F12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1274485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BF7C1E-0A87-184D-B151-A1E13E28F12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2431786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marL="171450" indent="-171450">
              <a:buFont typeface="Arial" charset="0"/>
              <a:buChar char="•"/>
            </a:pPr>
            <a:r>
              <a:rPr lang="en-US" dirty="0"/>
              <a:t>Borg: The first unified container-management system developed at Google</a:t>
            </a:r>
          </a:p>
          <a:p>
            <a:pPr marL="171450" indent="-171450">
              <a:buFont typeface="Arial" charset="0"/>
              <a:buChar char="•"/>
            </a:pPr>
            <a:r>
              <a:rPr lang="en-US" dirty="0"/>
              <a:t>It was built to manage both long-running services and batch jobs</a:t>
            </a:r>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3/8/18 8:12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1326311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3/8/18 8:12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54</a:t>
            </a:fld>
            <a:endParaRPr lang="en-US"/>
          </a:p>
        </p:txBody>
      </p:sp>
    </p:spTree>
    <p:extLst>
      <p:ext uri="{BB962C8B-B14F-4D97-AF65-F5344CB8AC3E}">
        <p14:creationId xmlns:p14="http://schemas.microsoft.com/office/powerpoint/2010/main" val="79360199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3/8/18 8:12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3595942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rtl="0" fontAlgn="ctr"/>
            <a:endParaRPr lang="en-US" sz="900" b="0" i="0" kern="1200">
              <a:solidFill>
                <a:schemeClr val="tx1"/>
              </a:solidFill>
              <a:effectLst/>
              <a:latin typeface="Segoe UI Light" pitchFamily="34" charset="0"/>
              <a:ea typeface="+mn-ea"/>
              <a:cs typeface="+mn-cs"/>
            </a:endParaRPr>
          </a:p>
        </p:txBody>
      </p:sp>
      <p:sp>
        <p:nvSpPr>
          <p:cNvPr id="5" name="Date Placeholder 4"/>
          <p:cNvSpPr>
            <a:spLocks noGrp="1"/>
          </p:cNvSpPr>
          <p:nvPr>
            <p:ph type="dt"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2B3E36-5CE0-4CB7-82DE-38A88C71BFA8}" type="datetime1">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3/8/18</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b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 name="Header Placeholder 7"/>
          <p:cNvSpPr>
            <a:spLocks noGrp="1"/>
          </p:cNvSpPr>
          <p:nvPr>
            <p:ph type="hdr" sz="quarter" idx="1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Tech Ready 15</a:t>
            </a:r>
          </a:p>
        </p:txBody>
      </p:sp>
    </p:spTree>
    <p:extLst>
      <p:ext uri="{BB962C8B-B14F-4D97-AF65-F5344CB8AC3E}">
        <p14:creationId xmlns:p14="http://schemas.microsoft.com/office/powerpoint/2010/main" val="428939968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3/8/18 8:12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075251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5A2D088-BDBD-41A5-ADCE-5C6A4DC08057}"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3/8/18 8:12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3886585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3/8/18 8:12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58</a:t>
            </a:fld>
            <a:endParaRPr lang="en-US"/>
          </a:p>
        </p:txBody>
      </p:sp>
    </p:spTree>
    <p:extLst>
      <p:ext uri="{BB962C8B-B14F-4D97-AF65-F5344CB8AC3E}">
        <p14:creationId xmlns:p14="http://schemas.microsoft.com/office/powerpoint/2010/main" val="18575352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Shape 21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4" name="Shape 21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11680220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3/8/18 8:12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60</a:t>
            </a:fld>
            <a:endParaRPr lang="en-US"/>
          </a:p>
        </p:txBody>
      </p:sp>
    </p:spTree>
    <p:extLst>
      <p:ext uri="{BB962C8B-B14F-4D97-AF65-F5344CB8AC3E}">
        <p14:creationId xmlns:p14="http://schemas.microsoft.com/office/powerpoint/2010/main" val="226316222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3/8/18 8:12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61</a:t>
            </a:fld>
            <a:endParaRPr lang="en-US"/>
          </a:p>
        </p:txBody>
      </p:sp>
    </p:spTree>
    <p:extLst>
      <p:ext uri="{BB962C8B-B14F-4D97-AF65-F5344CB8AC3E}">
        <p14:creationId xmlns:p14="http://schemas.microsoft.com/office/powerpoint/2010/main" val="15115351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Shape 33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34" name="Shape 33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8223752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Shape 33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40" name="Shape 34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1345100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Shape 34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47" name="Shape 34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65071169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Shape 38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0" name="Shape 39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05958580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Shape 37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72" name="Shape 37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406339514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710DC2-5718-3743-B1C1-024F8A92D07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928946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40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87653DB-B31F-428D-9506-C3E312885146}"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12714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Draft is an open source tool.</a:t>
            </a:r>
          </a:p>
        </p:txBody>
      </p:sp>
      <p:sp>
        <p:nvSpPr>
          <p:cNvPr id="4" name="Slide Number Placeholder 3"/>
          <p:cNvSpPr>
            <a:spLocks noGrp="1"/>
          </p:cNvSpPr>
          <p:nvPr>
            <p:ph type="sldNum" sz="quarter" idx="10"/>
          </p:nvPr>
        </p:nvSpPr>
        <p:spPr/>
        <p:txBody>
          <a:bodyPr/>
          <a:lstStyle/>
          <a:p>
            <a:pPr defTabSz="914400">
              <a:defRPr/>
            </a:pPr>
            <a:fld id="{3CBF7C1E-0A87-184D-B151-A1E13E28F127}" type="slidenum">
              <a:rPr lang="en-US" smtClean="0">
                <a:solidFill>
                  <a:prstClr val="black"/>
                </a:solidFill>
                <a:latin typeface="Calibri" panose="020F0502020204030204"/>
              </a:rPr>
              <a:pPr defTabSz="914400">
                <a:defRPr/>
              </a:pPr>
              <a:t>68</a:t>
            </a:fld>
            <a:endParaRPr lang="en-US">
              <a:solidFill>
                <a:prstClr val="black"/>
              </a:solidFill>
              <a:latin typeface="Calibri" panose="020F0502020204030204"/>
            </a:endParaRPr>
          </a:p>
        </p:txBody>
      </p:sp>
    </p:spTree>
    <p:extLst>
      <p:ext uri="{BB962C8B-B14F-4D97-AF65-F5344CB8AC3E}">
        <p14:creationId xmlns:p14="http://schemas.microsoft.com/office/powerpoint/2010/main" val="71125433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Shape 28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1" name="Shape 281"/>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7116458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Shape 2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9" name="Shape 289"/>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buNone/>
            </a:pPr>
            <a:r>
              <a:rPr lang="en"/>
              <a:t>Hindi for kayak</a:t>
            </a:r>
          </a:p>
        </p:txBody>
      </p:sp>
    </p:spTree>
    <p:extLst>
      <p:ext uri="{BB962C8B-B14F-4D97-AF65-F5344CB8AC3E}">
        <p14:creationId xmlns:p14="http://schemas.microsoft.com/office/powerpoint/2010/main" val="124312501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Shape 5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04" name="Shape 50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Clr>
                <a:schemeClr val="dk1"/>
              </a:buClr>
              <a:buSzPct val="100000"/>
              <a:buFont typeface="Arial"/>
              <a:buNone/>
            </a:pPr>
            <a:endParaRPr/>
          </a:p>
        </p:txBody>
      </p:sp>
    </p:spTree>
    <p:extLst>
      <p:ext uri="{BB962C8B-B14F-4D97-AF65-F5344CB8AC3E}">
        <p14:creationId xmlns:p14="http://schemas.microsoft.com/office/powerpoint/2010/main" val="410899846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 name="Notes Placeholder 2"/>
          <p:cNvSpPr>
            <a:spLocks noGrp="1"/>
          </p:cNvSpPr>
          <p:nvPr>
            <p:ph type="body" idx="1"/>
          </p:nvPr>
        </p:nvSpPr>
        <p:spPr/>
        <p:txBody>
          <a:bodyPr/>
          <a:lstStyle/>
          <a:p>
            <a:pPr>
              <a:defRPr/>
            </a:pPr>
            <a:r>
              <a:rPr lang="en-CA" dirty="0" smtClean="0"/>
              <a:t>What is a digital product studio? It’s a studio that combines capabilities - such as strategy, design, engineering and cognitive analytics – and talent to bring your product to life. </a:t>
            </a:r>
          </a:p>
          <a:p>
            <a:pPr>
              <a:defRPr/>
            </a:pPr>
            <a:r>
              <a:rPr lang="en-CA" dirty="0" smtClean="0"/>
              <a:t>“</a:t>
            </a:r>
            <a:r>
              <a:rPr lang="en-CA" sz="1200" dirty="0" smtClean="0">
                <a:latin typeface="+mn-lt"/>
              </a:rPr>
              <a:t>The Digital Product Studio focuses on putting work of the highest possible quality and standard into the world.” https://blog.marvelapp.com/state-of-the-digital-nation-2016/#chapter-four-future-perspective</a:t>
            </a:r>
            <a:endParaRPr lang="en-US" dirty="0" smtClean="0"/>
          </a:p>
          <a:p>
            <a:pPr>
              <a:defRPr/>
            </a:pPr>
            <a:endParaRPr lang="en-US" dirty="0" smtClean="0"/>
          </a:p>
          <a:p>
            <a:pPr>
              <a:defRPr/>
            </a:pPr>
            <a:r>
              <a:rPr lang="en-US" dirty="0" smtClean="0"/>
              <a:t>Select additional clients:</a:t>
            </a:r>
          </a:p>
          <a:p>
            <a:pPr marL="171450" indent="-171450">
              <a:buFont typeface="Arial"/>
              <a:buChar char="•"/>
              <a:defRPr/>
            </a:pPr>
            <a:r>
              <a:rPr lang="en-US" dirty="0" err="1" smtClean="0"/>
              <a:t>Bioventus</a:t>
            </a:r>
            <a:r>
              <a:rPr lang="en-US" dirty="0" smtClean="0"/>
              <a:t> </a:t>
            </a:r>
          </a:p>
          <a:p>
            <a:pPr marL="171450" indent="-171450">
              <a:buFont typeface="Arial"/>
              <a:buChar char="•"/>
              <a:defRPr/>
            </a:pPr>
            <a:r>
              <a:rPr lang="en-US" dirty="0" smtClean="0"/>
              <a:t>Canadian Tire </a:t>
            </a:r>
          </a:p>
          <a:p>
            <a:pPr marL="171450" indent="-171450">
              <a:buFont typeface="Arial"/>
              <a:buChar char="•"/>
              <a:defRPr/>
            </a:pPr>
            <a:r>
              <a:rPr lang="en-US" dirty="0" smtClean="0"/>
              <a:t>HVR</a:t>
            </a:r>
          </a:p>
          <a:p>
            <a:pPr marL="171450" indent="-171450">
              <a:buFont typeface="Arial"/>
              <a:buChar char="•"/>
              <a:defRPr/>
            </a:pPr>
            <a:r>
              <a:rPr lang="en-US" dirty="0" smtClean="0"/>
              <a:t>Loyalty One</a:t>
            </a:r>
          </a:p>
          <a:p>
            <a:pPr marL="171450" indent="-171450">
              <a:buFont typeface="Arial"/>
              <a:buChar char="•"/>
              <a:defRPr/>
            </a:pPr>
            <a:r>
              <a:rPr lang="en-US" dirty="0" smtClean="0"/>
              <a:t>Rogers</a:t>
            </a:r>
          </a:p>
          <a:p>
            <a:pPr marL="171450" indent="-171450">
              <a:buFont typeface="Arial"/>
              <a:buChar char="•"/>
              <a:defRPr/>
            </a:pPr>
            <a:r>
              <a:rPr lang="en-US" dirty="0" smtClean="0"/>
              <a:t>TMACC</a:t>
            </a:r>
            <a:endParaRPr lang="en-US" dirty="0"/>
          </a:p>
        </p:txBody>
      </p:sp>
      <p:sp>
        <p:nvSpPr>
          <p:cNvPr id="583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p>
            <a:pPr defTabSz="931863" fontAlgn="base">
              <a:spcBef>
                <a:spcPct val="0"/>
              </a:spcBef>
              <a:spcAft>
                <a:spcPct val="0"/>
              </a:spcAft>
            </a:pPr>
            <a:fld id="{BF4CA867-B973-B944-A086-0A2611473590}" type="slidenum">
              <a:rPr lang="en-US" altLang="en-US">
                <a:solidFill>
                  <a:srgbClr val="000000"/>
                </a:solidFill>
                <a:latin typeface="Segoe UI" charset="0"/>
              </a:rPr>
              <a:pPr defTabSz="931863" fontAlgn="base">
                <a:spcBef>
                  <a:spcPct val="0"/>
                </a:spcBef>
                <a:spcAft>
                  <a:spcPct val="0"/>
                </a:spcAft>
              </a:pPr>
              <a:t>72</a:t>
            </a:fld>
            <a:endParaRPr lang="en-US" altLang="en-US">
              <a:solidFill>
                <a:srgbClr val="000000"/>
              </a:solidFill>
              <a:latin typeface="Segoe UI" charset="0"/>
            </a:endParaRPr>
          </a:p>
        </p:txBody>
      </p:sp>
    </p:spTree>
    <p:extLst>
      <p:ext uri="{BB962C8B-B14F-4D97-AF65-F5344CB8AC3E}">
        <p14:creationId xmlns:p14="http://schemas.microsoft.com/office/powerpoint/2010/main" val="195470350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6041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latin typeface="Segoe UI Light" charset="0"/>
            </a:endParaRPr>
          </a:p>
        </p:txBody>
      </p:sp>
      <p:sp>
        <p:nvSpPr>
          <p:cNvPr id="6041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p>
            <a:pPr defTabSz="931863" fontAlgn="base">
              <a:spcBef>
                <a:spcPct val="0"/>
              </a:spcBef>
              <a:spcAft>
                <a:spcPct val="0"/>
              </a:spcAft>
            </a:pPr>
            <a:fld id="{5AAB3A91-5670-014A-9F94-87865B4CD826}" type="slidenum">
              <a:rPr lang="en-US" altLang="en-US">
                <a:latin typeface="Segoe UI" charset="0"/>
              </a:rPr>
              <a:pPr defTabSz="931863" fontAlgn="base">
                <a:spcBef>
                  <a:spcPct val="0"/>
                </a:spcBef>
                <a:spcAft>
                  <a:spcPct val="0"/>
                </a:spcAft>
              </a:pPr>
              <a:t>73</a:t>
            </a:fld>
            <a:endParaRPr lang="en-US" altLang="en-US">
              <a:latin typeface="Segoe UI" charset="0"/>
            </a:endParaRPr>
          </a:p>
        </p:txBody>
      </p:sp>
    </p:spTree>
    <p:extLst>
      <p:ext uri="{BB962C8B-B14F-4D97-AF65-F5344CB8AC3E}">
        <p14:creationId xmlns:p14="http://schemas.microsoft.com/office/powerpoint/2010/main" val="96594513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 name="Notes Placeholder 2"/>
          <p:cNvSpPr>
            <a:spLocks noGrp="1"/>
          </p:cNvSpPr>
          <p:nvPr>
            <p:ph type="body" idx="1"/>
          </p:nvPr>
        </p:nvSpPr>
        <p:spPr/>
        <p:txBody>
          <a:bodyPr wrap="square" numCol="1" anchor="t" anchorCtr="0" compatLnSpc="1">
            <a:prstTxWarp prst="textNoShape">
              <a:avLst/>
            </a:prstTxWarp>
          </a:bodyPr>
          <a:lstStyle/>
          <a:p>
            <a:r>
              <a:rPr lang="en-CA" altLang="en-US" sz="1200" b="1">
                <a:latin typeface="Calibri" charset="0"/>
              </a:rPr>
              <a:t>Architech vocabulary should include the following:</a:t>
            </a:r>
            <a:endParaRPr lang="en-US" altLang="en-US" sz="1200">
              <a:latin typeface="Calibri" charset="0"/>
            </a:endParaRPr>
          </a:p>
          <a:p>
            <a:r>
              <a:rPr lang="en-CA" altLang="en-US" sz="1200" b="1" i="1">
                <a:latin typeface="Calibri" charset="0"/>
              </a:rPr>
              <a:t>Architech key words:</a:t>
            </a:r>
            <a:r>
              <a:rPr lang="en-CA" altLang="en-US" sz="1200">
                <a:latin typeface="Calibri" charset="0"/>
              </a:rPr>
              <a:t> fast, scalable, resilient, market-tested, agile, reliable</a:t>
            </a:r>
            <a:endParaRPr lang="en-US" altLang="en-US" sz="1200">
              <a:latin typeface="Calibri" charset="0"/>
            </a:endParaRPr>
          </a:p>
          <a:p>
            <a:r>
              <a:rPr lang="en-CA" altLang="en-US" sz="1200" b="1" i="1">
                <a:latin typeface="Calibri" charset="0"/>
              </a:rPr>
              <a:t>Application:</a:t>
            </a:r>
            <a:r>
              <a:rPr lang="en-CA" altLang="en-US" sz="1200">
                <a:latin typeface="Calibri" charset="0"/>
              </a:rPr>
              <a:t> industry proven, lightweight, open-source, developer productive</a:t>
            </a:r>
            <a:endParaRPr lang="en-US" altLang="en-US" sz="1200">
              <a:latin typeface="Calibri" charset="0"/>
            </a:endParaRPr>
          </a:p>
          <a:p>
            <a:r>
              <a:rPr lang="en-CA" altLang="en-US" sz="1200" b="1" i="1">
                <a:latin typeface="Calibri" charset="0"/>
              </a:rPr>
              <a:t>Platform:</a:t>
            </a:r>
            <a:r>
              <a:rPr lang="en-CA" altLang="en-US" sz="1200">
                <a:latin typeface="Calibri" charset="0"/>
              </a:rPr>
              <a:t> dynamic, programmable, elastic, faster, resilient, scalable, repeatable, consistent, on-demand</a:t>
            </a:r>
            <a:endParaRPr lang="en-US" altLang="en-US" sz="1200">
              <a:latin typeface="Calibri" charset="0"/>
            </a:endParaRPr>
          </a:p>
          <a:p>
            <a:r>
              <a:rPr lang="en-CA" altLang="en-US" sz="1200" b="1" i="1">
                <a:latin typeface="Calibri" charset="0"/>
              </a:rPr>
              <a:t>Cloud-Native:</a:t>
            </a:r>
            <a:r>
              <a:rPr lang="en-CA" altLang="en-US" sz="1200">
                <a:latin typeface="Calibri" charset="0"/>
              </a:rPr>
              <a:t> speed, scalable, resilient, pay for what you use, broad network access, reliable</a:t>
            </a:r>
            <a:endParaRPr lang="en-US" altLang="en-US" sz="1200">
              <a:latin typeface="Calibri" charset="0"/>
            </a:endParaRPr>
          </a:p>
          <a:p>
            <a:r>
              <a:rPr lang="en-CA" altLang="en-US" sz="1200" b="1" i="1">
                <a:latin typeface="Calibri" charset="0"/>
              </a:rPr>
              <a:t>Operations and analytics:</a:t>
            </a:r>
            <a:r>
              <a:rPr lang="en-CA" altLang="en-US" sz="1200">
                <a:latin typeface="Calibri" charset="0"/>
              </a:rPr>
              <a:t> enables monitoring, runtime visibility, rapid response, elastic</a:t>
            </a:r>
            <a:endParaRPr lang="en-US" altLang="en-US" sz="1200">
              <a:latin typeface="Calibri" charset="0"/>
            </a:endParaRPr>
          </a:p>
          <a:p>
            <a:r>
              <a:rPr lang="en-CA" altLang="en-US" sz="1200" b="1" i="1">
                <a:latin typeface="Calibri" charset="0"/>
              </a:rPr>
              <a:t>Security:</a:t>
            </a:r>
            <a:r>
              <a:rPr lang="en-CA" altLang="en-US" sz="1200">
                <a:latin typeface="Calibri" charset="0"/>
              </a:rPr>
              <a:t> free of vulnerabilities, responsive, monitor security events, testing</a:t>
            </a:r>
            <a:endParaRPr lang="en-US" altLang="en-US" sz="1200">
              <a:latin typeface="Calibri" charset="0"/>
            </a:endParaRPr>
          </a:p>
          <a:p>
            <a:r>
              <a:rPr lang="en-CA" altLang="en-US" sz="1200" b="1" i="1">
                <a:latin typeface="Calibri" charset="0"/>
              </a:rPr>
              <a:t>Digital transformation: </a:t>
            </a:r>
            <a:r>
              <a:rPr lang="en-CA" altLang="en-US" sz="1200">
                <a:latin typeface="Calibri" charset="0"/>
              </a:rPr>
              <a:t>empower, enable, transform, optimize, enhance, engage, data-drive, predictive, understand</a:t>
            </a:r>
          </a:p>
          <a:p>
            <a:endParaRPr lang="en-CA" altLang="en-US" sz="1200">
              <a:latin typeface="Calibri" charset="0"/>
            </a:endParaRPr>
          </a:p>
          <a:p>
            <a:r>
              <a:rPr lang="en-CA" altLang="en-US" sz="1200" b="1" i="1">
                <a:latin typeface="Calibri" charset="0"/>
              </a:rPr>
              <a:t>Strategy</a:t>
            </a:r>
            <a:r>
              <a:rPr lang="en-CA" altLang="en-US" sz="1200">
                <a:latin typeface="Calibri" charset="0"/>
              </a:rPr>
              <a:t> - Strategy is based on strong validation. It begins with a deep understanding and empathy for your users combined with a number of proven tools and exercises to allow you to rapidly define a core value proposition, business model and product or service vision.</a:t>
            </a:r>
            <a:endParaRPr lang="en-US" altLang="en-US" sz="1200">
              <a:latin typeface="Calibri" charset="0"/>
            </a:endParaRPr>
          </a:p>
          <a:p>
            <a:r>
              <a:rPr lang="en-CA" altLang="en-US" sz="1200" b="1" i="1">
                <a:latin typeface="Calibri" charset="0"/>
              </a:rPr>
              <a:t>Design</a:t>
            </a:r>
            <a:r>
              <a:rPr lang="en-CA" altLang="en-US" sz="1200">
                <a:latin typeface="Calibri" charset="0"/>
              </a:rPr>
              <a:t> - Design brings ideas to life. We apply the best practice of human-centered design to create intelligent solutions that take your products to new heights.</a:t>
            </a:r>
            <a:endParaRPr lang="en-US" altLang="en-US" sz="1200">
              <a:latin typeface="Calibri" charset="0"/>
            </a:endParaRPr>
          </a:p>
          <a:p>
            <a:r>
              <a:rPr lang="en-CA" altLang="en-US" sz="1200" b="1" i="1">
                <a:latin typeface="Calibri" charset="0"/>
              </a:rPr>
              <a:t>CA</a:t>
            </a:r>
            <a:r>
              <a:rPr lang="en-CA" altLang="en-US" sz="1200">
                <a:latin typeface="Calibri" charset="0"/>
              </a:rPr>
              <a:t> - What don't you know that you would like to know? Cognitive analytics give us the unique ability to decipher patterns of behaviour from complex data, allowing us to solve problems previously thought impossible.</a:t>
            </a:r>
            <a:endParaRPr lang="en-US" altLang="en-US" sz="1200">
              <a:latin typeface="Calibri" charset="0"/>
            </a:endParaRPr>
          </a:p>
          <a:p>
            <a:r>
              <a:rPr lang="en-CA" altLang="en-US" sz="1200" b="1" i="1">
                <a:latin typeface="Calibri" charset="0"/>
              </a:rPr>
              <a:t>Engineering</a:t>
            </a:r>
            <a:r>
              <a:rPr lang="en-CA" altLang="en-US" sz="1200">
                <a:latin typeface="Calibri" charset="0"/>
              </a:rPr>
              <a:t> - We leverage engineering methodologies and technologies that enable focusing on what really matters, which is building great applications that are resilient, secure, and scalable, FAST.</a:t>
            </a:r>
          </a:p>
          <a:p>
            <a:endParaRPr lang="en-CA" altLang="en-US" sz="1200">
              <a:latin typeface="Calibri" charset="0"/>
            </a:endParaRPr>
          </a:p>
          <a:p>
            <a:r>
              <a:rPr lang="en-CA" altLang="en-US" sz="1200" b="1">
                <a:latin typeface="Calibri" charset="0"/>
              </a:rPr>
              <a:t>What does it mean to be Agile? </a:t>
            </a:r>
            <a:endParaRPr lang="en-US" altLang="en-US" sz="1200">
              <a:latin typeface="Calibri" charset="0"/>
            </a:endParaRPr>
          </a:p>
          <a:p>
            <a:r>
              <a:rPr lang="en-CA" altLang="en-US" sz="1200">
                <a:latin typeface="Calibri" charset="0"/>
              </a:rPr>
              <a:t>What was missing in many of these organizations is the understanding that Agile is not just a “methodology”. Agile is only possible if you have the engineering capabilities and technologies to enable you to extract the collaborative power of these methodologies.</a:t>
            </a:r>
            <a:endParaRPr lang="en-US" altLang="en-US" sz="1200">
              <a:latin typeface="Calibri" charset="0"/>
            </a:endParaRPr>
          </a:p>
          <a:p>
            <a:r>
              <a:rPr lang="en-CA" altLang="en-US" sz="1200" b="1">
                <a:latin typeface="Calibri" charset="0"/>
              </a:rPr>
              <a:t>Our tech strategy:</a:t>
            </a:r>
            <a:endParaRPr lang="en-US" altLang="en-US" sz="1200">
              <a:latin typeface="Calibri" charset="0"/>
            </a:endParaRPr>
          </a:p>
          <a:p>
            <a:r>
              <a:rPr lang="en-CA" altLang="en-US" sz="1200">
                <a:latin typeface="Calibri" charset="0"/>
              </a:rPr>
              <a:t>Our technology strategy is devised to help our clients build secure, resilient solutions FAST. To ensure focus, mastery, and excellence, we categorize these technologies into 4 stacks: Application, Platform, Analytics, and Operations.</a:t>
            </a:r>
            <a:endParaRPr lang="en-US" altLang="en-US" sz="1200">
              <a:latin typeface="Calibri" charset="0"/>
            </a:endParaRPr>
          </a:p>
          <a:p>
            <a:r>
              <a:rPr lang="en-CA" altLang="en-US" sz="1200">
                <a:latin typeface="Calibri" charset="0"/>
              </a:rPr>
              <a:t>We leverage open-source, cloud native platforms to accelerate delivery and provide value to clients rapidly. </a:t>
            </a:r>
            <a:endParaRPr lang="en-US" altLang="en-US" sz="1200">
              <a:latin typeface="Calibri" charset="0"/>
            </a:endParaRPr>
          </a:p>
          <a:p>
            <a:r>
              <a:rPr lang="en-CA" altLang="en-US" sz="1200">
                <a:latin typeface="Calibri" charset="0"/>
              </a:rPr>
              <a:t>They are: industry leading, market tested, and proven to support applications at scale.  We automate aggressively, from infrastructure, continuous integration/deployment, and runtime monitoring.</a:t>
            </a:r>
            <a:endParaRPr lang="en-US" altLang="en-US" sz="1200">
              <a:latin typeface="Calibri" charset="0"/>
            </a:endParaRPr>
          </a:p>
          <a:p>
            <a:r>
              <a:rPr lang="en-CA" altLang="en-US" sz="1200">
                <a:latin typeface="Calibri" charset="0"/>
              </a:rPr>
              <a:t>Our recommendation is dependent on the complexity of the app and client’s deployment environment. Sample platforms are: Openshift, Docker, Kurbernetes, and more.</a:t>
            </a:r>
            <a:endParaRPr lang="en-US" altLang="en-US" sz="1200">
              <a:latin typeface="Calibri" charset="0"/>
            </a:endParaRPr>
          </a:p>
          <a:p>
            <a:r>
              <a:rPr lang="en-CA" altLang="en-US" sz="1200">
                <a:latin typeface="Calibri" charset="0"/>
              </a:rPr>
              <a:t>Implementing our partner technologies helps clients yield up to a 30% increase in sales-generated revenue. Our Partners include Microsoft, dotCMS, and Redhat.</a:t>
            </a:r>
          </a:p>
          <a:p>
            <a:endParaRPr lang="en-CA" altLang="en-US" sz="1200">
              <a:latin typeface="Calibri" charset="0"/>
            </a:endParaRPr>
          </a:p>
          <a:p>
            <a:pPr eaLnBrk="1" hangingPunct="1">
              <a:lnSpc>
                <a:spcPct val="100000"/>
              </a:lnSpc>
              <a:spcBef>
                <a:spcPct val="0"/>
              </a:spcBef>
              <a:spcAft>
                <a:spcPct val="0"/>
              </a:spcAft>
            </a:pPr>
            <a:r>
              <a:rPr lang="en-CA" altLang="en-US" sz="1200" i="1">
                <a:solidFill>
                  <a:srgbClr val="FFFFFF"/>
                </a:solidFill>
                <a:latin typeface="Roboto Condensed" charset="0"/>
                <a:ea typeface="Roboto Condensed" charset="0"/>
                <a:cs typeface="Roboto Condensed" charset="0"/>
              </a:rPr>
              <a:t>Our technology strategy is devised to help our clients build secure, resilient solutions FAST.</a:t>
            </a:r>
            <a:endParaRPr lang="en-US" altLang="en-US" sz="1200" i="1">
              <a:solidFill>
                <a:srgbClr val="FFFFFF"/>
              </a:solidFill>
              <a:latin typeface="Roboto Condensed" charset="0"/>
              <a:ea typeface="Roboto Condensed" charset="0"/>
              <a:cs typeface="Roboto Condensed" charset="0"/>
            </a:endParaRPr>
          </a:p>
          <a:p>
            <a:endParaRPr lang="en-CA" altLang="en-US">
              <a:latin typeface="Segoe UI Light" charset="0"/>
            </a:endParaRPr>
          </a:p>
          <a:p>
            <a:pPr>
              <a:spcAft>
                <a:spcPts val="400"/>
              </a:spcAft>
              <a:buClr>
                <a:schemeClr val="accent1"/>
              </a:buClr>
            </a:pPr>
            <a:r>
              <a:rPr lang="en-CA" altLang="en-US">
                <a:latin typeface="Segoe UI Light" charset="0"/>
              </a:rPr>
              <a:t>Microsoft:</a:t>
            </a:r>
          </a:p>
          <a:p>
            <a:pPr>
              <a:spcAft>
                <a:spcPts val="400"/>
              </a:spcAft>
              <a:buClr>
                <a:schemeClr val="accent1"/>
              </a:buClr>
              <a:buFontTx/>
              <a:buChar char="•"/>
            </a:pPr>
            <a:r>
              <a:rPr lang="en-CA" altLang="en-US">
                <a:latin typeface="Segoe UI Light" charset="0"/>
              </a:rPr>
              <a:t> </a:t>
            </a:r>
            <a:r>
              <a:rPr lang="en-US" altLang="en-US" sz="1200">
                <a:latin typeface="Roboto Condensed Light" charset="0"/>
                <a:ea typeface="Roboto Condensed Light" charset="0"/>
                <a:cs typeface="Roboto Condensed Light" charset="0"/>
              </a:rPr>
              <a:t>System Integrator </a:t>
            </a:r>
            <a:br>
              <a:rPr lang="en-US" altLang="en-US" sz="1200">
                <a:latin typeface="Roboto Condensed Light" charset="0"/>
                <a:ea typeface="Roboto Condensed Light" charset="0"/>
                <a:cs typeface="Roboto Condensed Light" charset="0"/>
              </a:rPr>
            </a:br>
            <a:r>
              <a:rPr lang="en-US" altLang="en-US" sz="1200">
                <a:latin typeface="Roboto Condensed Light" charset="0"/>
                <a:ea typeface="Roboto Condensed Light" charset="0"/>
                <a:cs typeface="Roboto Condensed Light" charset="0"/>
              </a:rPr>
              <a:t>(SI) Partner</a:t>
            </a:r>
          </a:p>
          <a:p>
            <a:pPr>
              <a:spcAft>
                <a:spcPts val="400"/>
              </a:spcAft>
              <a:buClr>
                <a:schemeClr val="accent1"/>
              </a:buClr>
              <a:buFontTx/>
              <a:buChar char="•"/>
            </a:pPr>
            <a:r>
              <a:rPr lang="en-US" altLang="en-US" sz="1200">
                <a:latin typeface="Roboto Condensed Light" charset="0"/>
                <a:ea typeface="Roboto Condensed Light" charset="0"/>
                <a:cs typeface="Roboto Condensed Light" charset="0"/>
              </a:rPr>
              <a:t>Silver Cloud Platform Competency</a:t>
            </a:r>
          </a:p>
          <a:p>
            <a:pPr>
              <a:spcAft>
                <a:spcPts val="400"/>
              </a:spcAft>
              <a:buClr>
                <a:schemeClr val="accent1"/>
              </a:buClr>
              <a:buFontTx/>
              <a:buChar char="•"/>
            </a:pPr>
            <a:r>
              <a:rPr lang="en-US" altLang="en-US" sz="1200">
                <a:latin typeface="Roboto Condensed Light" charset="0"/>
                <a:ea typeface="Roboto Condensed Light" charset="0"/>
                <a:cs typeface="Roboto Condensed Light" charset="0"/>
              </a:rPr>
              <a:t>IoT &amp; Advanced Analytics</a:t>
            </a:r>
          </a:p>
          <a:p>
            <a:pPr>
              <a:spcAft>
                <a:spcPts val="400"/>
              </a:spcAft>
              <a:buClr>
                <a:schemeClr val="accent1"/>
              </a:buClr>
              <a:buFontTx/>
              <a:buChar char="•"/>
            </a:pPr>
            <a:r>
              <a:rPr lang="en-US" altLang="en-US" sz="1200">
                <a:latin typeface="Roboto Condensed Light" charset="0"/>
                <a:ea typeface="Roboto Condensed Light" charset="0"/>
                <a:cs typeface="Roboto Condensed Light" charset="0"/>
              </a:rPr>
              <a:t>Modern Application Development</a:t>
            </a:r>
          </a:p>
          <a:p>
            <a:pPr>
              <a:spcAft>
                <a:spcPts val="400"/>
              </a:spcAft>
              <a:buClr>
                <a:schemeClr val="accent1"/>
              </a:buClr>
              <a:buFontTx/>
              <a:buChar char="•"/>
            </a:pPr>
            <a:r>
              <a:rPr lang="en-US" altLang="en-US" sz="1200">
                <a:latin typeface="Roboto Condensed Light" charset="0"/>
                <a:ea typeface="Roboto Condensed Light" charset="0"/>
                <a:cs typeface="Roboto Condensed Light" charset="0"/>
              </a:rPr>
              <a:t>Open Source </a:t>
            </a:r>
          </a:p>
          <a:p>
            <a:pPr>
              <a:spcAft>
                <a:spcPts val="400"/>
              </a:spcAft>
              <a:buClr>
                <a:schemeClr val="accent1"/>
              </a:buClr>
              <a:buFontTx/>
              <a:buChar char="•"/>
            </a:pPr>
            <a:r>
              <a:rPr lang="en-US" altLang="en-US" sz="1200">
                <a:latin typeface="Roboto Condensed Light" charset="0"/>
                <a:ea typeface="Roboto Condensed Light" charset="0"/>
                <a:cs typeface="Roboto Condensed Light" charset="0"/>
              </a:rPr>
              <a:t>Two Time 2016 Microsoft IMPACT Award Winner</a:t>
            </a:r>
          </a:p>
          <a:p>
            <a:pPr>
              <a:spcAft>
                <a:spcPts val="400"/>
              </a:spcAft>
              <a:buClr>
                <a:schemeClr val="accent1"/>
              </a:buClr>
              <a:buFontTx/>
              <a:buChar char="•"/>
            </a:pPr>
            <a:r>
              <a:rPr lang="en-US" altLang="en-US" sz="1200">
                <a:latin typeface="Roboto Condensed Light" charset="0"/>
                <a:ea typeface="Roboto Condensed Light" charset="0"/>
                <a:cs typeface="Roboto Condensed Light" charset="0"/>
              </a:rPr>
              <a:t>IoT Innovation</a:t>
            </a:r>
          </a:p>
          <a:p>
            <a:pPr>
              <a:spcAft>
                <a:spcPts val="400"/>
              </a:spcAft>
              <a:buClr>
                <a:schemeClr val="accent1"/>
              </a:buClr>
              <a:buFontTx/>
              <a:buChar char="•"/>
            </a:pPr>
            <a:r>
              <a:rPr lang="en-US" altLang="en-US" sz="1200">
                <a:latin typeface="Roboto Condensed Light" charset="0"/>
                <a:ea typeface="Roboto Condensed Light" charset="0"/>
                <a:cs typeface="Roboto Condensed Light" charset="0"/>
              </a:rPr>
              <a:t>Open Source on Azure</a:t>
            </a:r>
          </a:p>
          <a:p>
            <a:endParaRPr lang="en-CA" altLang="en-US">
              <a:latin typeface="Segoe UI Light" charset="0"/>
            </a:endParaRPr>
          </a:p>
          <a:p>
            <a:r>
              <a:rPr lang="en-CA" altLang="en-US">
                <a:latin typeface="Segoe UI Light" charset="0"/>
              </a:rPr>
              <a:t>DotCMS:</a:t>
            </a:r>
          </a:p>
          <a:p>
            <a:pPr>
              <a:spcAft>
                <a:spcPts val="400"/>
              </a:spcAft>
              <a:buClr>
                <a:schemeClr val="accent1"/>
              </a:buClr>
              <a:buFontTx/>
              <a:buChar char="•"/>
            </a:pPr>
            <a:r>
              <a:rPr lang="en-US" altLang="en-US" sz="1200">
                <a:latin typeface="Roboto Condensed Light" charset="0"/>
                <a:ea typeface="Roboto Condensed Light" charset="0"/>
                <a:cs typeface="Roboto Condensed Light" charset="0"/>
              </a:rPr>
              <a:t>Only Platinum Partner </a:t>
            </a:r>
            <a:br>
              <a:rPr lang="en-US" altLang="en-US" sz="1200">
                <a:latin typeface="Roboto Condensed Light" charset="0"/>
                <a:ea typeface="Roboto Condensed Light" charset="0"/>
                <a:cs typeface="Roboto Condensed Light" charset="0"/>
              </a:rPr>
            </a:br>
            <a:r>
              <a:rPr lang="en-US" altLang="en-US" sz="1200">
                <a:latin typeface="Roboto Condensed Light" charset="0"/>
                <a:ea typeface="Roboto Condensed Light" charset="0"/>
                <a:cs typeface="Roboto Condensed Light" charset="0"/>
              </a:rPr>
              <a:t>in North America</a:t>
            </a:r>
          </a:p>
          <a:p>
            <a:pPr>
              <a:spcAft>
                <a:spcPts val="400"/>
              </a:spcAft>
              <a:buClr>
                <a:schemeClr val="accent1"/>
              </a:buClr>
              <a:buFontTx/>
              <a:buChar char="•"/>
            </a:pPr>
            <a:r>
              <a:rPr lang="en-US" altLang="en-US" sz="1200">
                <a:latin typeface="Roboto Condensed Light" charset="0"/>
                <a:ea typeface="Roboto Condensed Light" charset="0"/>
                <a:cs typeface="Roboto Condensed Light" charset="0"/>
              </a:rPr>
              <a:t>Full service CMS migration strategies </a:t>
            </a:r>
            <a:br>
              <a:rPr lang="en-US" altLang="en-US" sz="1200">
                <a:latin typeface="Roboto Condensed Light" charset="0"/>
                <a:ea typeface="Roboto Condensed Light" charset="0"/>
                <a:cs typeface="Roboto Condensed Light" charset="0"/>
              </a:rPr>
            </a:br>
            <a:r>
              <a:rPr lang="en-US" altLang="en-US" sz="1200">
                <a:latin typeface="Roboto Condensed Light" charset="0"/>
                <a:ea typeface="Roboto Condensed Light" charset="0"/>
                <a:cs typeface="Roboto Condensed Light" charset="0"/>
              </a:rPr>
              <a:t>and development</a:t>
            </a:r>
          </a:p>
          <a:p>
            <a:endParaRPr lang="en-CA" altLang="en-US">
              <a:latin typeface="Segoe UI Light" charset="0"/>
            </a:endParaRPr>
          </a:p>
          <a:p>
            <a:r>
              <a:rPr lang="en-CA" altLang="en-US">
                <a:latin typeface="Segoe UI Light" charset="0"/>
              </a:rPr>
              <a:t>RedHat:</a:t>
            </a:r>
          </a:p>
          <a:p>
            <a:pPr>
              <a:spcAft>
                <a:spcPts val="400"/>
              </a:spcAft>
              <a:buClr>
                <a:schemeClr val="accent1"/>
              </a:buClr>
              <a:buFontTx/>
              <a:buChar char="•"/>
            </a:pPr>
            <a:r>
              <a:rPr lang="en-US" altLang="en-US" sz="1200">
                <a:latin typeface="Roboto Condensed Light" charset="0"/>
                <a:ea typeface="Roboto Condensed Light" charset="0"/>
                <a:cs typeface="Roboto Condensed Light" charset="0"/>
              </a:rPr>
              <a:t>Ready Business Partner</a:t>
            </a:r>
          </a:p>
          <a:p>
            <a:pPr>
              <a:spcAft>
                <a:spcPts val="400"/>
              </a:spcAft>
              <a:buClr>
                <a:schemeClr val="accent1"/>
              </a:buClr>
              <a:buFontTx/>
              <a:buChar char="•"/>
            </a:pPr>
            <a:r>
              <a:rPr lang="en-US" altLang="en-US" sz="1200">
                <a:latin typeface="Roboto Condensed Light" charset="0"/>
                <a:ea typeface="Roboto Condensed Light" charset="0"/>
                <a:cs typeface="Roboto Condensed Light" charset="0"/>
              </a:rPr>
              <a:t>Exclusive Middleware Partner</a:t>
            </a:r>
          </a:p>
          <a:p>
            <a:pPr>
              <a:spcAft>
                <a:spcPts val="400"/>
              </a:spcAft>
              <a:buClr>
                <a:schemeClr val="accent1"/>
              </a:buClr>
              <a:buFontTx/>
              <a:buChar char="•"/>
            </a:pPr>
            <a:r>
              <a:rPr lang="en-US" altLang="en-US" sz="1200">
                <a:latin typeface="Roboto Condensed Light" charset="0"/>
                <a:ea typeface="Roboto Condensed Light" charset="0"/>
                <a:cs typeface="Roboto Condensed Light" charset="0"/>
              </a:rPr>
              <a:t>Red Hat certified team </a:t>
            </a:r>
            <a:br>
              <a:rPr lang="en-US" altLang="en-US" sz="1200">
                <a:latin typeface="Roboto Condensed Light" charset="0"/>
                <a:ea typeface="Roboto Condensed Light" charset="0"/>
                <a:cs typeface="Roboto Condensed Light" charset="0"/>
              </a:rPr>
            </a:br>
            <a:r>
              <a:rPr lang="en-US" altLang="en-US" sz="1200">
                <a:latin typeface="Roboto Condensed Light" charset="0"/>
                <a:ea typeface="Roboto Condensed Light" charset="0"/>
                <a:cs typeface="Roboto Condensed Light" charset="0"/>
              </a:rPr>
              <a:t>and an official Red Hat subscription reseller</a:t>
            </a:r>
          </a:p>
        </p:txBody>
      </p:sp>
      <p:sp>
        <p:nvSpPr>
          <p:cNvPr id="6246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p>
            <a:pPr defTabSz="931863" fontAlgn="base">
              <a:spcBef>
                <a:spcPct val="0"/>
              </a:spcBef>
              <a:spcAft>
                <a:spcPct val="0"/>
              </a:spcAft>
            </a:pPr>
            <a:fld id="{C37C3FE3-E15C-6040-BDE8-6D874AFD9FF0}" type="slidenum">
              <a:rPr lang="en-US" altLang="en-US">
                <a:latin typeface="Segoe UI" charset="0"/>
              </a:rPr>
              <a:pPr defTabSz="931863" fontAlgn="base">
                <a:spcBef>
                  <a:spcPct val="0"/>
                </a:spcBef>
                <a:spcAft>
                  <a:spcPct val="0"/>
                </a:spcAft>
              </a:pPr>
              <a:t>74</a:t>
            </a:fld>
            <a:endParaRPr lang="en-US" altLang="en-US">
              <a:latin typeface="Segoe UI" charset="0"/>
            </a:endParaRPr>
          </a:p>
        </p:txBody>
      </p:sp>
    </p:spTree>
    <p:extLst>
      <p:ext uri="{BB962C8B-B14F-4D97-AF65-F5344CB8AC3E}">
        <p14:creationId xmlns:p14="http://schemas.microsoft.com/office/powerpoint/2010/main" val="84613932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 name="Notes Placeholder 2"/>
          <p:cNvSpPr>
            <a:spLocks noGrp="1"/>
          </p:cNvSpPr>
          <p:nvPr>
            <p:ph type="body" idx="1"/>
          </p:nvPr>
        </p:nvSpPr>
        <p:spPr/>
        <p:txBody>
          <a:bodyPr wrap="square" numCol="1" anchor="t" anchorCtr="0" compatLnSpc="1">
            <a:prstTxWarp prst="textNoShape">
              <a:avLst/>
            </a:prstTxWarp>
          </a:bodyPr>
          <a:lstStyle/>
          <a:p>
            <a:pPr>
              <a:lnSpc>
                <a:spcPct val="110000"/>
              </a:lnSpc>
              <a:spcAft>
                <a:spcPts val="1200"/>
              </a:spcAft>
            </a:pPr>
            <a:r>
              <a:rPr lang="en-US" altLang="en-US" sz="1200" b="1">
                <a:latin typeface="Noto Serif" charset="0"/>
                <a:ea typeface="Noto Serif" charset="0"/>
                <a:cs typeface="Noto Serif" charset="0"/>
              </a:rPr>
              <a:t>Our Solutions</a:t>
            </a:r>
          </a:p>
          <a:p>
            <a:pPr>
              <a:lnSpc>
                <a:spcPct val="110000"/>
              </a:lnSpc>
              <a:spcAft>
                <a:spcPts val="1200"/>
              </a:spcAft>
            </a:pPr>
            <a:r>
              <a:rPr lang="en-US" altLang="en-US" sz="1200">
                <a:latin typeface="Noto Serif" charset="0"/>
                <a:ea typeface="Noto Serif" charset="0"/>
                <a:cs typeface="Noto Serif" charset="0"/>
              </a:rPr>
              <a:t>We leverage open-source, cloud native platforms to accelerate delivery and provide value to clients rapidly. They are: industry leading, market tested, and proven to support applications at scale. We automate aggressively, from infrastructure, continuous integration/deployment, and runtime monitoring. Our recommendation is dependent on the complexity of the app and client’s deployment environment.</a:t>
            </a:r>
          </a:p>
          <a:p>
            <a:pPr>
              <a:lnSpc>
                <a:spcPct val="110000"/>
              </a:lnSpc>
              <a:spcAft>
                <a:spcPts val="1200"/>
              </a:spcAft>
            </a:pPr>
            <a:endParaRPr lang="en-US" altLang="en-US" sz="1200">
              <a:latin typeface="Noto Serif" charset="0"/>
              <a:ea typeface="Noto Serif" charset="0"/>
              <a:cs typeface="Noto Serif" charset="0"/>
            </a:endParaRPr>
          </a:p>
          <a:p>
            <a:pPr>
              <a:lnSpc>
                <a:spcPct val="110000"/>
              </a:lnSpc>
              <a:spcAft>
                <a:spcPts val="1200"/>
              </a:spcAft>
            </a:pPr>
            <a:r>
              <a:rPr lang="en-US" altLang="en-US" sz="1200" b="1">
                <a:latin typeface="Noto Serif" charset="0"/>
                <a:ea typeface="Noto Serif" charset="0"/>
                <a:cs typeface="Noto Serif" charset="0"/>
              </a:rPr>
              <a:t>Technology to Enable Agile Engineering</a:t>
            </a:r>
          </a:p>
          <a:p>
            <a:pPr>
              <a:lnSpc>
                <a:spcPct val="110000"/>
              </a:lnSpc>
              <a:spcAft>
                <a:spcPts val="1200"/>
              </a:spcAft>
            </a:pPr>
            <a:r>
              <a:rPr lang="en-US" altLang="en-US" sz="1200">
                <a:latin typeface="Noto Serif" charset="0"/>
                <a:ea typeface="Noto Serif" charset="0"/>
                <a:cs typeface="Noto Serif" charset="0"/>
              </a:rPr>
              <a:t>What are the engineering practices and technologies that we employ to deliver resilient, scalable, secure, and easy to change solutions, fast? Well there are many, and to ensure focus, mastery, and excellence, we categorize them into 4 stacks.</a:t>
            </a:r>
          </a:p>
          <a:p>
            <a:pPr>
              <a:lnSpc>
                <a:spcPct val="110000"/>
              </a:lnSpc>
              <a:spcAft>
                <a:spcPts val="1200"/>
              </a:spcAft>
            </a:pPr>
            <a:endParaRPr lang="en-US" altLang="en-US" sz="1200">
              <a:latin typeface="Noto Serif" charset="0"/>
              <a:ea typeface="Noto Serif" charset="0"/>
              <a:cs typeface="Noto Serif" charset="0"/>
            </a:endParaRPr>
          </a:p>
          <a:p>
            <a:pPr>
              <a:lnSpc>
                <a:spcPct val="110000"/>
              </a:lnSpc>
              <a:spcAft>
                <a:spcPts val="1200"/>
              </a:spcAft>
            </a:pPr>
            <a:r>
              <a:rPr lang="en-US" altLang="en-US" sz="1200" b="1">
                <a:latin typeface="Noto Serif" charset="0"/>
                <a:ea typeface="Noto Serif" charset="0"/>
                <a:cs typeface="Noto Serif" charset="0"/>
              </a:rPr>
              <a:t>Applications</a:t>
            </a:r>
          </a:p>
          <a:p>
            <a:pPr eaLnBrk="1" hangingPunct="1">
              <a:lnSpc>
                <a:spcPct val="110000"/>
              </a:lnSpc>
              <a:spcBef>
                <a:spcPct val="0"/>
              </a:spcBef>
              <a:spcAft>
                <a:spcPts val="1200"/>
              </a:spcAft>
            </a:pPr>
            <a:r>
              <a:rPr lang="en-US" altLang="en-US" sz="1200">
                <a:latin typeface="Noto Serif" charset="0"/>
                <a:ea typeface="Noto Serif" charset="0"/>
                <a:cs typeface="Noto Serif" charset="0"/>
              </a:rPr>
              <a:t>We work with open-source frameworks that are industry proven, lightweight, and efficient technologies that help us deliver projects faster. They are productive to work with, fast, and scalable. Whether it is mobile, web, CMS, e-commerce, IoT, or the next great application you envision, we focus and leverage technologies that build great applications fast.</a:t>
            </a:r>
          </a:p>
          <a:p>
            <a:pPr eaLnBrk="1" hangingPunct="1">
              <a:lnSpc>
                <a:spcPct val="110000"/>
              </a:lnSpc>
              <a:spcBef>
                <a:spcPct val="0"/>
              </a:spcBef>
              <a:spcAft>
                <a:spcPts val="1200"/>
              </a:spcAft>
            </a:pPr>
            <a:endParaRPr lang="en-US" altLang="en-US" sz="1200">
              <a:latin typeface="Noto Serif" charset="0"/>
              <a:ea typeface="Noto Serif" charset="0"/>
              <a:cs typeface="Noto Serif" charset="0"/>
            </a:endParaRPr>
          </a:p>
          <a:p>
            <a:pPr>
              <a:lnSpc>
                <a:spcPct val="110000"/>
              </a:lnSpc>
              <a:spcAft>
                <a:spcPts val="1200"/>
              </a:spcAft>
            </a:pPr>
            <a:r>
              <a:rPr lang="en-US" altLang="en-US" sz="1200" b="1">
                <a:latin typeface="Noto Serif" charset="0"/>
                <a:ea typeface="Noto Serif" charset="0"/>
                <a:cs typeface="Noto Serif" charset="0"/>
              </a:rPr>
              <a:t>Platform</a:t>
            </a:r>
          </a:p>
          <a:p>
            <a:pPr eaLnBrk="1" hangingPunct="1">
              <a:lnSpc>
                <a:spcPct val="100000"/>
              </a:lnSpc>
              <a:spcBef>
                <a:spcPct val="0"/>
              </a:spcBef>
              <a:spcAft>
                <a:spcPct val="0"/>
              </a:spcAft>
            </a:pPr>
            <a:r>
              <a:rPr lang="en-US" altLang="en-US" sz="1200">
                <a:latin typeface="Noto Serif" charset="0"/>
                <a:ea typeface="Noto Serif" charset="0"/>
                <a:cs typeface="Noto Serif" charset="0"/>
              </a:rPr>
              <a:t>The platform technologies support the development, testing, and deployment of the applications we build, FAST. These technologies leverage the dynamic, programmable, elastic capabilities of the cloud to enable our application engineers to focus on building great applications. </a:t>
            </a:r>
            <a:r>
              <a:rPr lang="en-US" altLang="en-US" sz="1200">
                <a:latin typeface="Roboto Condensed Light" charset="0"/>
                <a:ea typeface="Roboto Condensed Light" charset="0"/>
                <a:cs typeface="Roboto Condensed Light" charset="0"/>
              </a:rPr>
              <a:t>This stack enables:</a:t>
            </a:r>
          </a:p>
          <a:p>
            <a:pPr>
              <a:buFontTx/>
              <a:buChar char="•"/>
            </a:pPr>
            <a:r>
              <a:rPr lang="en-US" altLang="en-US" sz="1200">
                <a:latin typeface="Roboto Condensed Light" charset="0"/>
                <a:ea typeface="Roboto Condensed Light" charset="0"/>
                <a:cs typeface="Roboto Condensed Light" charset="0"/>
              </a:rPr>
              <a:t>Provisioning infrastructure in a repeatable, consistent manner on-demand.</a:t>
            </a:r>
          </a:p>
          <a:p>
            <a:pPr>
              <a:buFontTx/>
              <a:buChar char="•"/>
            </a:pPr>
            <a:r>
              <a:rPr lang="en-US" altLang="en-US" sz="1200">
                <a:latin typeface="Roboto Condensed Light" charset="0"/>
                <a:ea typeface="Roboto Condensed Light" charset="0"/>
                <a:cs typeface="Roboto Condensed Light" charset="0"/>
              </a:rPr>
              <a:t>Configured to be the same across all environments to avoid “configuration drift”.</a:t>
            </a:r>
          </a:p>
          <a:p>
            <a:pPr>
              <a:buFontTx/>
              <a:buChar char="•"/>
            </a:pPr>
            <a:r>
              <a:rPr lang="en-US" altLang="en-US" sz="1200">
                <a:latin typeface="Roboto Condensed Light" charset="0"/>
                <a:ea typeface="Roboto Condensed Light" charset="0"/>
                <a:cs typeface="Roboto Condensed Light" charset="0"/>
              </a:rPr>
              <a:t>Continuous integration and deployment of code verified through automated testing.</a:t>
            </a:r>
          </a:p>
          <a:p>
            <a:endParaRPr lang="en-US" altLang="en-US" sz="1200">
              <a:latin typeface="Roboto Condensed Light" charset="0"/>
              <a:ea typeface="Roboto Condensed Light" charset="0"/>
              <a:cs typeface="Roboto Condensed Light" charset="0"/>
            </a:endParaRPr>
          </a:p>
          <a:p>
            <a:r>
              <a:rPr lang="en-US" altLang="en-US" sz="1200" b="1">
                <a:latin typeface="Roboto Condensed Light" charset="0"/>
                <a:ea typeface="Roboto Condensed Light" charset="0"/>
                <a:cs typeface="Roboto Condensed Light" charset="0"/>
              </a:rPr>
              <a:t>Analytics</a:t>
            </a:r>
            <a:endParaRPr lang="en-US" altLang="en-US" sz="1200">
              <a:latin typeface="Roboto Condensed Light" charset="0"/>
              <a:ea typeface="Roboto Condensed Light" charset="0"/>
              <a:cs typeface="Roboto Condensed Light" charset="0"/>
            </a:endParaRPr>
          </a:p>
          <a:p>
            <a:r>
              <a:rPr lang="en-US" altLang="en-US" sz="1200">
                <a:latin typeface="Roboto Condensed Light" charset="0"/>
                <a:ea typeface="Roboto Condensed Light" charset="0"/>
                <a:cs typeface="Roboto Condensed Light" charset="0"/>
              </a:rPr>
              <a:t>The analytics stack and our Data Scientists unlock the data you have today to extract valuable insight. Data is key to driving the innovation cycle as it:</a:t>
            </a:r>
          </a:p>
          <a:p>
            <a:pPr>
              <a:buFontTx/>
              <a:buChar char="•"/>
            </a:pPr>
            <a:r>
              <a:rPr lang="en-US" altLang="en-US" sz="1200">
                <a:latin typeface="Roboto Condensed Light" charset="0"/>
                <a:ea typeface="Roboto Condensed Light" charset="0"/>
                <a:cs typeface="Roboto Condensed Light" charset="0"/>
              </a:rPr>
              <a:t>Provides state-of-the-art machine learning and deep learning algorithms</a:t>
            </a:r>
          </a:p>
          <a:p>
            <a:pPr>
              <a:buFontTx/>
              <a:buChar char="•"/>
            </a:pPr>
            <a:r>
              <a:rPr lang="en-US" altLang="en-US" sz="1200">
                <a:latin typeface="Roboto Condensed Light" charset="0"/>
                <a:ea typeface="Roboto Condensed Light" charset="0"/>
                <a:cs typeface="Roboto Condensed Light" charset="0"/>
              </a:rPr>
              <a:t>Scales to very large data sets and complex models through parallelization</a:t>
            </a:r>
          </a:p>
          <a:p>
            <a:pPr>
              <a:buFontTx/>
              <a:buChar char="•"/>
            </a:pPr>
            <a:r>
              <a:rPr lang="en-US" altLang="en-US" sz="1200">
                <a:latin typeface="Roboto Condensed Light" charset="0"/>
                <a:ea typeface="Roboto Condensed Light" charset="0"/>
                <a:cs typeface="Roboto Condensed Light" charset="0"/>
              </a:rPr>
              <a:t>Supports real time processing</a:t>
            </a:r>
          </a:p>
          <a:p>
            <a:pPr>
              <a:buFontTx/>
              <a:buChar char="•"/>
            </a:pPr>
            <a:r>
              <a:rPr lang="en-US" altLang="en-US" sz="1200">
                <a:latin typeface="Roboto Condensed Light" charset="0"/>
                <a:ea typeface="Roboto Condensed Light" charset="0"/>
                <a:cs typeface="Roboto Condensed Light" charset="0"/>
              </a:rPr>
              <a:t>Integrates with other open sources technologies</a:t>
            </a:r>
          </a:p>
          <a:p>
            <a:endParaRPr lang="en-US" altLang="en-US" sz="1200">
              <a:latin typeface="Roboto Condensed Light" charset="0"/>
              <a:ea typeface="Roboto Condensed Light" charset="0"/>
              <a:cs typeface="Roboto Condensed Light" charset="0"/>
            </a:endParaRPr>
          </a:p>
          <a:p>
            <a:r>
              <a:rPr lang="en-US" altLang="en-US" sz="1200" b="1">
                <a:latin typeface="Roboto Condensed Light" charset="0"/>
                <a:ea typeface="Roboto Condensed Light" charset="0"/>
                <a:cs typeface="Roboto Condensed Light" charset="0"/>
              </a:rPr>
              <a:t>Operations</a:t>
            </a:r>
          </a:p>
          <a:p>
            <a:r>
              <a:rPr lang="en-US" altLang="en-US" sz="1200">
                <a:latin typeface="Roboto Condensed Light" charset="0"/>
                <a:ea typeface="Roboto Condensed Light" charset="0"/>
                <a:cs typeface="Roboto Condensed Light" charset="0"/>
              </a:rPr>
              <a:t>This stack extends to all three of Application, Platform and Analytics stacks.</a:t>
            </a:r>
          </a:p>
          <a:p>
            <a:r>
              <a:rPr lang="en-US" altLang="en-US" sz="1200">
                <a:latin typeface="Roboto Condensed Light" charset="0"/>
                <a:ea typeface="Roboto Condensed Light" charset="0"/>
                <a:cs typeface="Roboto Condensed Light" charset="0"/>
              </a:rPr>
              <a:t>It provides the runtime visibility into the solution to enable application monitoring, and rapid response to potential issues.</a:t>
            </a:r>
          </a:p>
          <a:p>
            <a:r>
              <a:rPr lang="en-US" altLang="en-US" sz="1200">
                <a:latin typeface="Roboto Condensed Light" charset="0"/>
                <a:ea typeface="Roboto Condensed Light" charset="0"/>
                <a:cs typeface="Roboto Condensed Light" charset="0"/>
              </a:rPr>
              <a:t>It creates standards and tools to enable teams to apply engineering practices such as:</a:t>
            </a:r>
          </a:p>
          <a:p>
            <a:pPr>
              <a:buFontTx/>
              <a:buChar char="•"/>
            </a:pPr>
            <a:r>
              <a:rPr lang="en-US" altLang="en-US" sz="1200">
                <a:latin typeface="Roboto Condensed Light" charset="0"/>
                <a:ea typeface="Roboto Condensed Light" charset="0"/>
                <a:cs typeface="Roboto Condensed Light" charset="0"/>
              </a:rPr>
              <a:t>Logs as an Event Stream</a:t>
            </a:r>
          </a:p>
          <a:p>
            <a:pPr>
              <a:buFontTx/>
              <a:buChar char="•"/>
            </a:pPr>
            <a:r>
              <a:rPr lang="en-US" altLang="en-US" sz="1200">
                <a:latin typeface="Roboto Condensed Light" charset="0"/>
                <a:ea typeface="Roboto Condensed Light" charset="0"/>
                <a:cs typeface="Roboto Condensed Light" charset="0"/>
              </a:rPr>
              <a:t>Capture applications and business metrics</a:t>
            </a:r>
          </a:p>
          <a:p>
            <a:pPr>
              <a:buFontTx/>
              <a:buChar char="•"/>
            </a:pPr>
            <a:r>
              <a:rPr lang="en-US" altLang="en-US" sz="1200">
                <a:latin typeface="Roboto Condensed Light" charset="0"/>
                <a:ea typeface="Roboto Condensed Light" charset="0"/>
                <a:cs typeface="Roboto Condensed Light" charset="0"/>
              </a:rPr>
              <a:t>Resilient and measureable MTTR operations</a:t>
            </a:r>
          </a:p>
          <a:p>
            <a:pPr>
              <a:buFontTx/>
              <a:buChar char="•"/>
            </a:pPr>
            <a:r>
              <a:rPr lang="en-US" altLang="en-US" sz="1200">
                <a:latin typeface="Roboto Condensed Light" charset="0"/>
                <a:ea typeface="Roboto Condensed Light" charset="0"/>
                <a:cs typeface="Roboto Condensed Light" charset="0"/>
              </a:rPr>
              <a:t>Quality ALWAYS visibility and mindset</a:t>
            </a:r>
          </a:p>
          <a:p>
            <a:endParaRPr lang="en-US" altLang="en-US" sz="1200">
              <a:latin typeface="Roboto Condensed Light" charset="0"/>
              <a:ea typeface="Roboto Condensed Light" charset="0"/>
              <a:cs typeface="Roboto Condensed Light" charset="0"/>
            </a:endParaRPr>
          </a:p>
          <a:p>
            <a:endParaRPr lang="en-US" altLang="en-US" sz="1200">
              <a:latin typeface="Roboto Condensed Light" charset="0"/>
              <a:ea typeface="Roboto Condensed Light" charset="0"/>
              <a:cs typeface="Roboto Condensed Light" charset="0"/>
            </a:endParaRPr>
          </a:p>
        </p:txBody>
      </p:sp>
      <p:sp>
        <p:nvSpPr>
          <p:cNvPr id="645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p>
            <a:pPr defTabSz="931863" fontAlgn="base">
              <a:spcBef>
                <a:spcPct val="0"/>
              </a:spcBef>
              <a:spcAft>
                <a:spcPct val="0"/>
              </a:spcAft>
            </a:pPr>
            <a:fld id="{FFBB96AD-1BC7-4042-9BA7-F7FF419334CF}" type="slidenum">
              <a:rPr lang="en-US" altLang="en-US">
                <a:latin typeface="Segoe UI" charset="0"/>
              </a:rPr>
              <a:pPr defTabSz="931863" fontAlgn="base">
                <a:spcBef>
                  <a:spcPct val="0"/>
                </a:spcBef>
                <a:spcAft>
                  <a:spcPct val="0"/>
                </a:spcAft>
              </a:pPr>
              <a:t>75</a:t>
            </a:fld>
            <a:endParaRPr lang="en-US" altLang="en-US">
              <a:latin typeface="Segoe UI" charset="0"/>
            </a:endParaRPr>
          </a:p>
        </p:txBody>
      </p:sp>
    </p:spTree>
    <p:extLst>
      <p:ext uri="{BB962C8B-B14F-4D97-AF65-F5344CB8AC3E}">
        <p14:creationId xmlns:p14="http://schemas.microsoft.com/office/powerpoint/2010/main" val="3004628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43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3/8/18 8:12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815860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3/8/18 8:12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734530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3/8/18 8:12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177551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76134C8-AC9E-49DD-B3D6-722B1A93F18D}"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3/8/18 8:12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922108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0.emf"/></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2.png"/><Relationship Id="rId3" Type="http://schemas.openxmlformats.org/officeDocument/2006/relationships/image" Target="../media/image13.png"/></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2.png"/><Relationship Id="rId3" Type="http://schemas.openxmlformats.org/officeDocument/2006/relationships/image" Target="../media/image13.png"/></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2.png"/><Relationship Id="rId3" Type="http://schemas.openxmlformats.org/officeDocument/2006/relationships/image" Target="../media/image13.png"/></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4.png"/><Relationship Id="rId3" Type="http://schemas.openxmlformats.org/officeDocument/2006/relationships/image" Target="../media/image15.png"/></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4.png"/><Relationship Id="rId3" Type="http://schemas.openxmlformats.org/officeDocument/2006/relationships/image" Target="../media/image15.png"/></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4.png"/><Relationship Id="rId3" Type="http://schemas.openxmlformats.org/officeDocument/2006/relationships/image" Target="../media/image15.png"/></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4.png"/><Relationship Id="rId3" Type="http://schemas.openxmlformats.org/officeDocument/2006/relationships/image" Target="../media/image15.png"/></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4.png"/><Relationship Id="rId3" Type="http://schemas.openxmlformats.org/officeDocument/2006/relationships/image" Target="../media/image15.pn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4.png"/><Relationship Id="rId3" Type="http://schemas.openxmlformats.org/officeDocument/2006/relationships/image" Target="../media/image15.pn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4.png"/><Relationship Id="rId3" Type="http://schemas.openxmlformats.org/officeDocument/2006/relationships/image" Target="../media/image5.png"/></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5.png"/></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10.emf"/></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10.emf"/></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11.emf"/></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emf"/></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10.emf"/></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emf"/></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 Id="rId3" Type="http://schemas.microsoft.com/office/2007/relationships/hdphoto" Target="../media/hdphoto1.wdp"/></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emf"/><Relationship Id="rId3" Type="http://schemas.openxmlformats.org/officeDocument/2006/relationships/image" Target="../media/image9.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0.emf"/></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0.emf"/></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emf"/></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0.emf"/></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sp>
        <p:nvSpPr>
          <p:cNvPr id="7" name="Text Placeholder 16"/>
          <p:cNvSpPr>
            <a:spLocks noGrp="1"/>
          </p:cNvSpPr>
          <p:nvPr>
            <p:ph type="body" sz="quarter" idx="13" hasCustomPrompt="1"/>
          </p:nvPr>
        </p:nvSpPr>
        <p:spPr>
          <a:xfrm>
            <a:off x="8506905" y="294304"/>
            <a:ext cx="3657600"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
        <p:nvSpPr>
          <p:cNvPr id="8" name="Text Placeholder 16"/>
          <p:cNvSpPr>
            <a:spLocks noGrp="1"/>
          </p:cNvSpPr>
          <p:nvPr>
            <p:ph type="body" sz="quarter" idx="14" hasCustomPrompt="1"/>
          </p:nvPr>
        </p:nvSpPr>
        <p:spPr>
          <a:xfrm>
            <a:off x="274703" y="6122305"/>
            <a:ext cx="3657600" cy="572464"/>
          </a:xfrm>
        </p:spPr>
        <p:txBody>
          <a:bodyPr lIns="182880" tIns="146304" rIns="182880" bIns="146304" anchor="b"/>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Yammer hashtag</a:t>
            </a:r>
          </a:p>
        </p:txBody>
      </p:sp>
    </p:spTree>
    <p:extLst>
      <p:ext uri="{BB962C8B-B14F-4D97-AF65-F5344CB8AC3E}">
        <p14:creationId xmlns:p14="http://schemas.microsoft.com/office/powerpoint/2010/main" val="3867813296"/>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13832277"/>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540214538"/>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649966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25296927"/>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0400365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2270177"/>
          </a:xfrm>
        </p:spPr>
        <p:txBody>
          <a:bodyPr/>
          <a:lstStyle>
            <a:lvl1pPr marL="0" indent="0">
              <a:buNone/>
              <a:defRPr sz="3299">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48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494"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40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79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309215"/>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305797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847589002"/>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225854164"/>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and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0078D7"/>
                </a:solidFill>
              </a:defRPr>
            </a:lvl1pPr>
          </a:lstStyle>
          <a:p>
            <a:r>
              <a:rPr lang="en-US" dirty="0"/>
              <a:t>Click to edit Master title style</a:t>
            </a:r>
          </a:p>
        </p:txBody>
      </p:sp>
      <p:sp>
        <p:nvSpPr>
          <p:cNvPr id="6" name="Text Placeholder 5"/>
          <p:cNvSpPr>
            <a:spLocks noGrp="1"/>
          </p:cNvSpPr>
          <p:nvPr>
            <p:ph type="body" sz="quarter" idx="10"/>
          </p:nvPr>
        </p:nvSpPr>
        <p:spPr>
          <a:xfrm>
            <a:off x="365760" y="1371601"/>
            <a:ext cx="11704320" cy="2043636"/>
          </a:xfrm>
        </p:spPr>
        <p:txBody>
          <a:bodyPr>
            <a:spAutoFit/>
          </a:bodyPr>
          <a:lstStyle>
            <a:lvl1pPr marL="0" indent="0">
              <a:spcBef>
                <a:spcPts val="600"/>
              </a:spcBef>
              <a:buNone/>
              <a:defRPr sz="2800" spc="-30" baseline="0">
                <a:solidFill>
                  <a:srgbClr val="0072C6"/>
                </a:solidFill>
                <a:latin typeface="+mj-lt"/>
              </a:defRPr>
            </a:lvl1pPr>
            <a:lvl2pPr marL="0" indent="0">
              <a:spcBef>
                <a:spcPts val="600"/>
              </a:spcBef>
              <a:buFontTx/>
              <a:buNone/>
              <a:defRPr sz="2000"/>
            </a:lvl2pPr>
            <a:lvl3pPr marL="228557" indent="0">
              <a:spcBef>
                <a:spcPts val="600"/>
              </a:spcBef>
              <a:buNone/>
              <a:defRPr/>
            </a:lvl3pPr>
            <a:lvl4pPr marL="457112" indent="0">
              <a:spcBef>
                <a:spcPts val="600"/>
              </a:spcBef>
              <a:buNone/>
              <a:defRPr/>
            </a:lvl4pPr>
            <a:lvl5pPr marL="685669" indent="0">
              <a:spcBef>
                <a:spcPts val="600"/>
              </a:spcBef>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90710116"/>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and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365760" y="1371601"/>
            <a:ext cx="11704320" cy="2043636"/>
          </a:xfrm>
        </p:spPr>
        <p:txBody>
          <a:bodyPr>
            <a:spAutoFit/>
          </a:bodyPr>
          <a:lstStyle>
            <a:lvl1pPr marL="0" indent="0">
              <a:spcBef>
                <a:spcPts val="600"/>
              </a:spcBef>
              <a:buNone/>
              <a:defRPr sz="2800" spc="-30" baseline="0">
                <a:solidFill>
                  <a:srgbClr val="0072C6"/>
                </a:solidFill>
                <a:latin typeface="+mj-lt"/>
              </a:defRPr>
            </a:lvl1pPr>
            <a:lvl2pPr marL="228557" indent="-228557">
              <a:spcBef>
                <a:spcPts val="600"/>
              </a:spcBef>
              <a:buFont typeface="Arial" charset="0"/>
              <a:buChar char="•"/>
              <a:defRPr sz="2000"/>
            </a:lvl2pPr>
            <a:lvl3pPr marL="457112" indent="-228557">
              <a:spcBef>
                <a:spcPts val="600"/>
              </a:spcBef>
              <a:buFont typeface="Arial" charset="0"/>
              <a:buChar char="•"/>
              <a:defRPr/>
            </a:lvl3pPr>
            <a:lvl4pPr marL="685669" indent="-228557">
              <a:spcBef>
                <a:spcPts val="600"/>
              </a:spcBef>
              <a:buFont typeface="Arial" charset="0"/>
              <a:buChar char="•"/>
              <a:defRPr/>
            </a:lvl4pPr>
            <a:lvl5pPr marL="914224" indent="-228557">
              <a:spcBef>
                <a:spcPts val="600"/>
              </a:spcBef>
              <a:buFont typeface="Arial" charset="0"/>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8379211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979381609"/>
      </p:ext>
    </p:extLst>
  </p:cSld>
  <p:clrMapOvr>
    <a:masterClrMapping/>
  </p:clrMapOvr>
  <p:transition spd="med">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65760" y="1280160"/>
            <a:ext cx="11704320" cy="1877437"/>
          </a:xfrm>
        </p:spPr>
        <p:txBody>
          <a:bodyPr>
            <a:spAutoFit/>
          </a:bodyPr>
          <a:lstStyle>
            <a:lvl1pPr>
              <a:spcBef>
                <a:spcPts val="600"/>
              </a:spcBef>
              <a:defRPr sz="2000"/>
            </a:lvl1pPr>
            <a:lvl2pPr>
              <a:spcBef>
                <a:spcPts val="600"/>
              </a:spcBef>
              <a:defRPr sz="2000"/>
            </a:lvl2pPr>
            <a:lvl3pPr>
              <a:spcBef>
                <a:spcPts val="600"/>
              </a:spcBef>
              <a:defRPr sz="2000"/>
            </a:lvl3pPr>
            <a:lvl4pPr>
              <a:spcBef>
                <a:spcPts val="600"/>
              </a:spcBef>
              <a:defRPr sz="2000"/>
            </a:lvl4pPr>
            <a:lvl5pPr>
              <a:spcBef>
                <a:spcPts val="600"/>
              </a:spcBef>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779320543"/>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wo column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365759" y="1371601"/>
            <a:ext cx="5669280" cy="2043636"/>
          </a:xfrm>
        </p:spPr>
        <p:txBody>
          <a:bodyPr wrap="square">
            <a:spAutoFit/>
          </a:bodyPr>
          <a:lstStyle>
            <a:lvl1pPr marL="0" indent="0">
              <a:spcBef>
                <a:spcPts val="600"/>
              </a:spcBef>
              <a:buClr>
                <a:schemeClr val="tx1"/>
              </a:buClr>
              <a:buFont typeface="Wingdings" pitchFamily="2" charset="2"/>
              <a:buNone/>
              <a:defRPr sz="2800" spc="-30" baseline="0">
                <a:solidFill>
                  <a:srgbClr val="0072C6"/>
                </a:solidFill>
                <a:latin typeface="+mj-lt"/>
              </a:defRPr>
            </a:lvl1pPr>
            <a:lvl2pPr marL="0" indent="0">
              <a:spcBef>
                <a:spcPts val="600"/>
              </a:spcBef>
              <a:buNone/>
              <a:defRPr sz="2000"/>
            </a:lvl2pPr>
            <a:lvl3pPr marL="231730" indent="0">
              <a:spcBef>
                <a:spcPts val="600"/>
              </a:spcBef>
              <a:buNone/>
              <a:tabLst/>
              <a:defRPr sz="2000"/>
            </a:lvl3pPr>
            <a:lvl4pPr marL="460287" indent="0">
              <a:spcBef>
                <a:spcPts val="600"/>
              </a:spcBef>
              <a:buNone/>
              <a:defRPr/>
            </a:lvl4pPr>
            <a:lvl5pPr marL="685669" indent="0">
              <a:spcBef>
                <a:spcPts val="600"/>
              </a:spcBef>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400800" y="1371601"/>
            <a:ext cx="5669280" cy="2043636"/>
          </a:xfrm>
        </p:spPr>
        <p:txBody>
          <a:bodyPr wrap="square">
            <a:spAutoFit/>
          </a:bodyPr>
          <a:lstStyle>
            <a:lvl1pPr marL="0" indent="0">
              <a:spcBef>
                <a:spcPts val="600"/>
              </a:spcBef>
              <a:buClr>
                <a:schemeClr val="tx1"/>
              </a:buClr>
              <a:buFont typeface="Wingdings" pitchFamily="2" charset="2"/>
              <a:buNone/>
              <a:defRPr sz="2800" spc="-30" baseline="0">
                <a:solidFill>
                  <a:srgbClr val="0072C6"/>
                </a:solidFill>
                <a:latin typeface="+mj-lt"/>
              </a:defRPr>
            </a:lvl1pPr>
            <a:lvl2pPr marL="0" indent="0">
              <a:spcBef>
                <a:spcPts val="600"/>
              </a:spcBef>
              <a:buNone/>
              <a:defRPr sz="2000"/>
            </a:lvl2pPr>
            <a:lvl3pPr marL="231730" indent="0">
              <a:spcBef>
                <a:spcPts val="600"/>
              </a:spcBef>
              <a:buNone/>
              <a:tabLst/>
              <a:defRPr sz="2000"/>
            </a:lvl3pPr>
            <a:lvl4pPr marL="460287" indent="0">
              <a:spcBef>
                <a:spcPts val="600"/>
              </a:spcBef>
              <a:buNone/>
              <a:defRPr/>
            </a:lvl4pPr>
            <a:lvl5pPr marL="685669" indent="0">
              <a:spcBef>
                <a:spcPts val="600"/>
              </a:spcBef>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39259052"/>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wo column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365760" y="1371601"/>
            <a:ext cx="5669280" cy="2043636"/>
          </a:xfrm>
        </p:spPr>
        <p:txBody>
          <a:bodyPr wrap="square">
            <a:spAutoFit/>
          </a:bodyPr>
          <a:lstStyle>
            <a:lvl1pPr marL="0" indent="0">
              <a:spcBef>
                <a:spcPts val="600"/>
              </a:spcBef>
              <a:buClr>
                <a:schemeClr val="tx2"/>
              </a:buClr>
              <a:buFont typeface="Arial" pitchFamily="34" charset="0"/>
              <a:buNone/>
              <a:defRPr sz="2800" spc="-30" baseline="0">
                <a:solidFill>
                  <a:srgbClr val="0072C6"/>
                </a:solidFill>
                <a:latin typeface="+mj-lt"/>
              </a:defRPr>
            </a:lvl1pPr>
            <a:lvl2pPr marL="228557" indent="-228557">
              <a:spcBef>
                <a:spcPts val="600"/>
              </a:spcBef>
              <a:defRPr sz="2000"/>
            </a:lvl2pPr>
            <a:lvl3pPr marL="457112" indent="-228557">
              <a:spcBef>
                <a:spcPts val="600"/>
              </a:spcBef>
              <a:tabLst/>
              <a:defRPr sz="2000"/>
            </a:lvl3pPr>
            <a:lvl4pPr marL="685669" indent="-228557">
              <a:spcBef>
                <a:spcPts val="600"/>
              </a:spcBef>
              <a:defRPr sz="2000"/>
            </a:lvl4pPr>
            <a:lvl5pPr marL="914224" indent="-228557">
              <a:spcBef>
                <a:spcPts val="600"/>
              </a:spcBef>
              <a:tabLst/>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400800" y="1371601"/>
            <a:ext cx="5669280" cy="2043636"/>
          </a:xfrm>
        </p:spPr>
        <p:txBody>
          <a:bodyPr wrap="square">
            <a:spAutoFit/>
          </a:bodyPr>
          <a:lstStyle>
            <a:lvl1pPr marL="0" indent="0">
              <a:spcBef>
                <a:spcPts val="600"/>
              </a:spcBef>
              <a:buClr>
                <a:schemeClr val="tx2"/>
              </a:buClr>
              <a:buFont typeface="Arial" pitchFamily="34" charset="0"/>
              <a:buNone/>
              <a:defRPr sz="2800" spc="-30" baseline="0">
                <a:solidFill>
                  <a:srgbClr val="0072C6"/>
                </a:solidFill>
                <a:latin typeface="+mj-lt"/>
              </a:defRPr>
            </a:lvl1pPr>
            <a:lvl2pPr marL="228557" indent="-228557">
              <a:spcBef>
                <a:spcPts val="600"/>
              </a:spcBef>
              <a:defRPr sz="2000"/>
            </a:lvl2pPr>
            <a:lvl3pPr marL="457112" indent="-228557">
              <a:spcBef>
                <a:spcPts val="600"/>
              </a:spcBef>
              <a:tabLst/>
              <a:defRPr sz="2000"/>
            </a:lvl3pPr>
            <a:lvl4pPr marL="685669" indent="-228557">
              <a:spcBef>
                <a:spcPts val="600"/>
              </a:spcBef>
              <a:defRPr sz="2000"/>
            </a:lvl4pPr>
            <a:lvl5pPr marL="914224" indent="-228557">
              <a:spcBef>
                <a:spcPts val="600"/>
              </a:spcBef>
              <a:tabLst/>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46122955"/>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00571818"/>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 and subhead">
    <p:spTree>
      <p:nvGrpSpPr>
        <p:cNvPr id="1" name=""/>
        <p:cNvGrpSpPr/>
        <p:nvPr/>
      </p:nvGrpSpPr>
      <p:grpSpPr>
        <a:xfrm>
          <a:off x="0" y="0"/>
          <a:ext cx="0" cy="0"/>
          <a:chOff x="0" y="0"/>
          <a:chExt cx="0" cy="0"/>
        </a:xfrm>
      </p:grpSpPr>
      <p:sp>
        <p:nvSpPr>
          <p:cNvPr id="2" name="Title 1"/>
          <p:cNvSpPr>
            <a:spLocks noGrp="1"/>
          </p:cNvSpPr>
          <p:nvPr>
            <p:ph type="title"/>
          </p:nvPr>
        </p:nvSpPr>
        <p:spPr>
          <a:xfrm>
            <a:off x="365760" y="365761"/>
            <a:ext cx="11704320" cy="822960"/>
          </a:xfrm>
        </p:spPr>
        <p:txBody>
          <a:bodyPr/>
          <a:lstStyle/>
          <a:p>
            <a:r>
              <a:rPr lang="en-US" dirty="0"/>
              <a:t>Click to edit Master title style</a:t>
            </a:r>
          </a:p>
        </p:txBody>
      </p:sp>
      <p:sp>
        <p:nvSpPr>
          <p:cNvPr id="4" name="Text Placeholder 3"/>
          <p:cNvSpPr>
            <a:spLocks noGrp="1"/>
          </p:cNvSpPr>
          <p:nvPr>
            <p:ph type="body" sz="quarter" idx="10" hasCustomPrompt="1"/>
          </p:nvPr>
        </p:nvSpPr>
        <p:spPr>
          <a:xfrm>
            <a:off x="365760" y="1188720"/>
            <a:ext cx="11704320" cy="822960"/>
          </a:xfrm>
        </p:spPr>
        <p:txBody>
          <a:bodyPr/>
          <a:lstStyle>
            <a:lvl1pPr marL="0" indent="0">
              <a:buNone/>
              <a:defRPr sz="2800" spc="-30" baseline="0">
                <a:solidFill>
                  <a:schemeClr val="tx1"/>
                </a:solidFill>
                <a:latin typeface="+mj-lt"/>
              </a:defRPr>
            </a:lvl1pPr>
          </a:lstStyle>
          <a:p>
            <a:pPr lvl="0"/>
            <a:r>
              <a:rPr lang="en-US" dirty="0"/>
              <a:t>Click to edit Master subhead style</a:t>
            </a:r>
          </a:p>
        </p:txBody>
      </p:sp>
    </p:spTree>
    <p:extLst>
      <p:ext uri="{BB962C8B-B14F-4D97-AF65-F5344CB8AC3E}">
        <p14:creationId xmlns:p14="http://schemas.microsoft.com/office/powerpoint/2010/main" val="2061067351"/>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365761" y="365760"/>
            <a:ext cx="5486400" cy="1554480"/>
          </a:xfrm>
        </p:spPr>
        <p:txBody>
          <a:bodyPr/>
          <a:lstStyle/>
          <a:p>
            <a:r>
              <a:rPr lang="en-US" dirty="0"/>
              <a:t>Click to edit Master title style</a:t>
            </a:r>
          </a:p>
        </p:txBody>
      </p:sp>
      <p:sp>
        <p:nvSpPr>
          <p:cNvPr id="4" name="Picture Placeholder 3"/>
          <p:cNvSpPr>
            <a:spLocks noGrp="1"/>
          </p:cNvSpPr>
          <p:nvPr>
            <p:ph type="pic" sz="quarter" idx="10"/>
          </p:nvPr>
        </p:nvSpPr>
        <p:spPr>
          <a:xfrm>
            <a:off x="6217921" y="1"/>
            <a:ext cx="6217920" cy="6995160"/>
          </a:xfrm>
        </p:spPr>
        <p:txBody>
          <a:bodyPr/>
          <a:lstStyle/>
          <a:p>
            <a:endParaRPr lang="en-US"/>
          </a:p>
        </p:txBody>
      </p:sp>
      <p:sp>
        <p:nvSpPr>
          <p:cNvPr id="6" name="Text Placeholder 5"/>
          <p:cNvSpPr>
            <a:spLocks noGrp="1"/>
          </p:cNvSpPr>
          <p:nvPr>
            <p:ph type="body" sz="quarter" idx="11"/>
          </p:nvPr>
        </p:nvSpPr>
        <p:spPr>
          <a:xfrm>
            <a:off x="365760" y="2103121"/>
            <a:ext cx="5486400" cy="1887018"/>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99962996"/>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Photo layout Alternate">
    <p:spTree>
      <p:nvGrpSpPr>
        <p:cNvPr id="1" name=""/>
        <p:cNvGrpSpPr/>
        <p:nvPr/>
      </p:nvGrpSpPr>
      <p:grpSpPr>
        <a:xfrm>
          <a:off x="0" y="0"/>
          <a:ext cx="0" cy="0"/>
          <a:chOff x="0" y="0"/>
          <a:chExt cx="0" cy="0"/>
        </a:xfrm>
      </p:grpSpPr>
      <p:sp>
        <p:nvSpPr>
          <p:cNvPr id="2" name="Title 1"/>
          <p:cNvSpPr>
            <a:spLocks noGrp="1"/>
          </p:cNvSpPr>
          <p:nvPr>
            <p:ph type="title"/>
          </p:nvPr>
        </p:nvSpPr>
        <p:spPr>
          <a:xfrm>
            <a:off x="6583681" y="365760"/>
            <a:ext cx="5486400" cy="1554480"/>
          </a:xfrm>
        </p:spPr>
        <p:txBody>
          <a:bodyPr/>
          <a:lstStyle/>
          <a:p>
            <a:r>
              <a:rPr lang="en-US" dirty="0"/>
              <a:t>Click to edit Master title style</a:t>
            </a:r>
          </a:p>
        </p:txBody>
      </p:sp>
      <p:sp>
        <p:nvSpPr>
          <p:cNvPr id="4" name="Picture Placeholder 3"/>
          <p:cNvSpPr>
            <a:spLocks noGrp="1"/>
          </p:cNvSpPr>
          <p:nvPr>
            <p:ph type="pic" sz="quarter" idx="10"/>
          </p:nvPr>
        </p:nvSpPr>
        <p:spPr>
          <a:xfrm>
            <a:off x="1" y="1"/>
            <a:ext cx="6217920" cy="6995160"/>
          </a:xfrm>
        </p:spPr>
        <p:txBody>
          <a:bodyPr/>
          <a:lstStyle/>
          <a:p>
            <a:endParaRPr lang="en-US"/>
          </a:p>
        </p:txBody>
      </p:sp>
      <p:sp>
        <p:nvSpPr>
          <p:cNvPr id="6" name="Text Placeholder 5"/>
          <p:cNvSpPr>
            <a:spLocks noGrp="1"/>
          </p:cNvSpPr>
          <p:nvPr>
            <p:ph type="body" sz="quarter" idx="11"/>
          </p:nvPr>
        </p:nvSpPr>
        <p:spPr>
          <a:xfrm>
            <a:off x="6583681" y="2103121"/>
            <a:ext cx="5486400" cy="1887018"/>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46861376"/>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72C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61" y="1097281"/>
            <a:ext cx="7315200" cy="1181862"/>
          </a:xfrm>
          <a:noFill/>
        </p:spPr>
        <p:txBody>
          <a:bodyPr tIns="91440" bIns="91440" anchor="t" anchorCtr="0">
            <a:spAutoFit/>
          </a:bodyPr>
          <a:lstStyle>
            <a:lvl1pPr>
              <a:defRPr sz="7198" spc="-8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2165547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00205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10056812" cy="1181862"/>
          </a:xfrm>
          <a:noFill/>
        </p:spPr>
        <p:txBody>
          <a:bodyPr tIns="91440" bIns="91440" anchor="t" anchorCtr="0">
            <a:spAutoFit/>
          </a:bodyPr>
          <a:lstStyle>
            <a:lvl1pPr>
              <a:defRPr sz="7198" spc="-100" baseline="0">
                <a:solidFill>
                  <a:schemeClr val="bg1"/>
                </a:solidFill>
              </a:defRPr>
            </a:lvl1pPr>
          </a:lstStyle>
          <a:p>
            <a:r>
              <a:rPr lang="en-US" dirty="0"/>
              <a:t>Demo title</a:t>
            </a:r>
          </a:p>
        </p:txBody>
      </p:sp>
      <p:sp>
        <p:nvSpPr>
          <p:cNvPr id="5" name="Text Placeholder 4"/>
          <p:cNvSpPr>
            <a:spLocks noGrp="1"/>
          </p:cNvSpPr>
          <p:nvPr>
            <p:ph type="body" sz="quarter" idx="12" hasCustomPrompt="1"/>
          </p:nvPr>
        </p:nvSpPr>
        <p:spPr>
          <a:xfrm>
            <a:off x="274639" y="3954463"/>
            <a:ext cx="10058401" cy="794064"/>
          </a:xfrm>
          <a:noFill/>
        </p:spPr>
        <p:txBody>
          <a:bodyPr lIns="182880" tIns="146304" rIns="182880" bIns="146304">
            <a:spAutoFit/>
          </a:bodyPr>
          <a:lstStyle>
            <a:lvl1pPr marL="0" indent="0">
              <a:spcBef>
                <a:spcPts val="0"/>
              </a:spcBef>
              <a:buNone/>
              <a:defRPr sz="3599" spc="0" baseline="0">
                <a:solidFill>
                  <a:schemeClr val="bg1"/>
                </a:solidFill>
                <a:latin typeface="+mj-lt"/>
              </a:defRPr>
            </a:lvl1pPr>
          </a:lstStyle>
          <a:p>
            <a:pPr lvl="0"/>
            <a:r>
              <a:rPr lang="en-US" dirty="0"/>
              <a:t>Speaker Name</a:t>
            </a:r>
          </a:p>
        </p:txBody>
      </p:sp>
    </p:spTree>
    <p:extLst>
      <p:ext uri="{BB962C8B-B14F-4D97-AF65-F5344CB8AC3E}">
        <p14:creationId xmlns:p14="http://schemas.microsoft.com/office/powerpoint/2010/main" val="47470903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tx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10056812" cy="1181862"/>
          </a:xfrm>
          <a:noFill/>
        </p:spPr>
        <p:txBody>
          <a:bodyPr tIns="91440" bIns="91440" anchor="t" anchorCtr="0">
            <a:spAutoFit/>
          </a:bodyPr>
          <a:lstStyle>
            <a:lvl1pPr>
              <a:defRPr lang="en-US" sz="7198" b="0" kern="1200" cap="none" spc="-100" baseline="0" dirty="0">
                <a:ln w="3175">
                  <a:noFill/>
                </a:ln>
                <a:solidFill>
                  <a:schemeClr val="bg1"/>
                </a:soli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57294594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0109677"/>
      </p:ext>
    </p:extLst>
  </p:cSld>
  <p:clrMapOvr>
    <a:masterClrMapping/>
  </p:clrMapOvr>
  <p:transition spd="med">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74047553"/>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0072C6"/>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877977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5" name="Text Placeholder 4"/>
          <p:cNvSpPr>
            <a:spLocks noGrp="1"/>
          </p:cNvSpPr>
          <p:nvPr>
            <p:ph type="body" sz="quarter" idx="10"/>
          </p:nvPr>
        </p:nvSpPr>
        <p:spPr>
          <a:xfrm>
            <a:off x="365760" y="1371601"/>
            <a:ext cx="11704320" cy="2043636"/>
          </a:xfrm>
        </p:spPr>
        <p:txBody>
          <a:bodyPr>
            <a:spAutoFit/>
          </a:bodyPr>
          <a:lstStyle>
            <a:lvl1pPr marL="0" indent="0">
              <a:spcBef>
                <a:spcPts val="600"/>
              </a:spcBef>
              <a:buNone/>
              <a:defRPr sz="31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228557" indent="0">
              <a:spcBef>
                <a:spcPts val="600"/>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457112" indent="0">
              <a:spcBef>
                <a:spcPts val="600"/>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685669" indent="0">
              <a:spcBef>
                <a:spcPts val="600"/>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914224" indent="0">
              <a:spcBef>
                <a:spcPts val="600"/>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62466085"/>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365760" y="1371600"/>
            <a:ext cx="11704320" cy="1877437"/>
          </a:xfrm>
          <a:prstGeom prst="rect">
            <a:avLst/>
          </a:prstGeom>
        </p:spPr>
        <p:txBody>
          <a:bodyPr>
            <a:spAutoFit/>
          </a:bodyPr>
          <a:lstStyle>
            <a:lvl1pPr marL="228557" indent="-228557">
              <a:spcBef>
                <a:spcPts val="600"/>
              </a:spcBef>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57112" indent="-228557">
              <a:spcBef>
                <a:spcPts val="600"/>
              </a:spcBef>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85669" indent="-228557">
              <a:spcBef>
                <a:spcPts val="600"/>
              </a:spcBef>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914224" indent="-228557">
              <a:spcBef>
                <a:spcPts val="600"/>
              </a:spcBef>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142781" indent="-228557">
              <a:spcBef>
                <a:spcPts val="600"/>
              </a:spcBef>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63640"/>
            <a:ext cx="12436476" cy="731520"/>
          </a:xfrm>
          <a:prstGeom prst="rect">
            <a:avLst/>
          </a:prstGeom>
          <a:solidFill>
            <a:srgbClr val="FFFF99"/>
          </a:solidFill>
        </p:spPr>
        <p:txBody>
          <a:bodyPr wrap="square" lIns="365760" tIns="91440" rIns="365760" bIns="91440" anchor="ctr" anchorCtr="0">
            <a:noAutofit/>
          </a:bodyPr>
          <a:lstStyle>
            <a:lvl1pPr algn="r">
              <a:buFont typeface="Arial" pitchFamily="34" charset="0"/>
              <a:buNone/>
              <a:defRPr sz="31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22681573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19699127"/>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52pt Title + Subtitl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274640" y="1139825"/>
            <a:ext cx="11033125" cy="574675"/>
          </a:xfrm>
          <a:prstGeom prst="rect">
            <a:avLst/>
          </a:prstGeom>
        </p:spPr>
        <p:txBody>
          <a:bodyPr lIns="192024"/>
          <a:lstStyle>
            <a:lvl1pPr marL="0" indent="0">
              <a:buNone/>
              <a:defRPr lang="en-US" sz="2800" kern="1200" smtClean="0">
                <a:solidFill>
                  <a:schemeClr val="tx2"/>
                </a:solidFill>
                <a:latin typeface="+mj-lt"/>
                <a:ea typeface="+mn-ea"/>
                <a:cs typeface="+mn-cs"/>
              </a:defRPr>
            </a:lvl1pPr>
            <a:lvl2pPr marL="0" indent="0">
              <a:buNone/>
              <a:defRPr lang="en-US" sz="3170" kern="1200" smtClean="0">
                <a:solidFill>
                  <a:schemeClr val="bg1"/>
                </a:solidFill>
                <a:latin typeface="+mj-lt"/>
                <a:ea typeface="+mn-ea"/>
                <a:cs typeface="+mn-cs"/>
              </a:defRPr>
            </a:lvl2pPr>
            <a:lvl3pPr marL="0" indent="0">
              <a:buNone/>
              <a:defRPr lang="en-US" sz="3170" kern="1200" smtClean="0">
                <a:solidFill>
                  <a:schemeClr val="bg1"/>
                </a:solidFill>
                <a:latin typeface="+mj-lt"/>
                <a:ea typeface="+mn-ea"/>
                <a:cs typeface="+mn-cs"/>
              </a:defRPr>
            </a:lvl3pPr>
            <a:lvl4pPr marL="0" indent="0">
              <a:buNone/>
              <a:defRPr lang="en-US" sz="3170" kern="1200" smtClean="0">
                <a:solidFill>
                  <a:schemeClr val="bg1"/>
                </a:solidFill>
                <a:latin typeface="+mj-lt"/>
                <a:ea typeface="+mn-ea"/>
                <a:cs typeface="+mn-cs"/>
              </a:defRPr>
            </a:lvl4pPr>
            <a:lvl5pPr marL="0" indent="0">
              <a:buNone/>
              <a:defRPr lang="en-US" sz="3170" kern="1200">
                <a:solidFill>
                  <a:schemeClr val="bg1"/>
                </a:solidFill>
                <a:latin typeface="+mj-lt"/>
                <a:ea typeface="+mn-ea"/>
                <a:cs typeface="+mn-cs"/>
              </a:defRPr>
            </a:lvl5pPr>
          </a:lstStyle>
          <a:p>
            <a:pPr lvl="0"/>
            <a:r>
              <a:rPr lang="en-US"/>
              <a:t>Click to edit Master text styles</a:t>
            </a:r>
          </a:p>
        </p:txBody>
      </p:sp>
      <p:sp>
        <p:nvSpPr>
          <p:cNvPr id="7" name="Title 2"/>
          <p:cNvSpPr>
            <a:spLocks noGrp="1"/>
          </p:cNvSpPr>
          <p:nvPr>
            <p:ph type="title"/>
          </p:nvPr>
        </p:nvSpPr>
        <p:spPr>
          <a:xfrm>
            <a:off x="274320" y="292082"/>
            <a:ext cx="11887200" cy="946413"/>
          </a:xfrm>
          <a:prstGeom prst="rect">
            <a:avLst/>
          </a:prstGeom>
        </p:spPr>
        <p:txBody>
          <a:bodyPr/>
          <a:lstStyle>
            <a:lvl1pPr algn="l">
              <a:defRPr sz="5198">
                <a:solidFill>
                  <a:schemeClr val="tx2"/>
                </a:solidFill>
              </a:defRPr>
            </a:lvl1pPr>
          </a:lstStyle>
          <a:p>
            <a:r>
              <a:rPr lang="en-US" dirty="0"/>
              <a:t>Click to edit Master title style</a:t>
            </a:r>
          </a:p>
        </p:txBody>
      </p:sp>
      <p:sp>
        <p:nvSpPr>
          <p:cNvPr id="4" name="Footer Placeholder 2"/>
          <p:cNvSpPr>
            <a:spLocks noGrp="1"/>
          </p:cNvSpPr>
          <p:nvPr>
            <p:ph type="ftr" sz="quarter" idx="14"/>
          </p:nvPr>
        </p:nvSpPr>
        <p:spPr/>
        <p:txBody>
          <a:bodyPr/>
          <a:lstStyle>
            <a:lvl1pPr fontAlgn="base">
              <a:spcBef>
                <a:spcPct val="0"/>
              </a:spcBef>
              <a:spcAft>
                <a:spcPct val="0"/>
              </a:spcAft>
              <a:defRPr>
                <a:solidFill>
                  <a:srgbClr val="505050"/>
                </a:solidFill>
              </a:defRPr>
            </a:lvl1pPr>
          </a:lstStyle>
          <a:p>
            <a:pPr>
              <a:defRPr/>
            </a:pPr>
            <a:r>
              <a:t>Microsoft Confidential</a:t>
            </a:r>
          </a:p>
        </p:txBody>
      </p:sp>
      <p:sp>
        <p:nvSpPr>
          <p:cNvPr id="5" name="Slide Number Placeholder 3"/>
          <p:cNvSpPr>
            <a:spLocks noGrp="1"/>
          </p:cNvSpPr>
          <p:nvPr>
            <p:ph type="sldNum" sz="quarter" idx="15"/>
          </p:nvPr>
        </p:nvSpPr>
        <p:spPr/>
        <p:txBody>
          <a:bodyPr/>
          <a:lstStyle>
            <a:lvl1pPr>
              <a:defRPr/>
            </a:lvl1pPr>
          </a:lstStyle>
          <a:p>
            <a:fld id="{6052FC3A-E1BD-E54F-9A48-71EBDEF00552}" type="slidenum">
              <a:rPr lang="en-US"/>
              <a:pPr/>
              <a:t>‹#›</a:t>
            </a:fld>
            <a:endParaRPr lang="en-US"/>
          </a:p>
        </p:txBody>
      </p:sp>
    </p:spTree>
    <p:extLst>
      <p:ext uri="{BB962C8B-B14F-4D97-AF65-F5344CB8AC3E}">
        <p14:creationId xmlns:p14="http://schemas.microsoft.com/office/powerpoint/2010/main" val="1345036806"/>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fontAlgn="base">
              <a:spcBef>
                <a:spcPct val="0"/>
              </a:spcBef>
              <a:spcAft>
                <a:spcPct val="0"/>
              </a:spcAft>
              <a:defRPr>
                <a:solidFill>
                  <a:srgbClr val="000000"/>
                </a:solidFill>
              </a:defRPr>
            </a:lvl1pPr>
          </a:lstStyle>
          <a:p>
            <a:pPr>
              <a:defRPr/>
            </a:pPr>
            <a:r>
              <a:t>Microsoft Confidential</a:t>
            </a:r>
          </a:p>
        </p:txBody>
      </p:sp>
      <p:sp>
        <p:nvSpPr>
          <p:cNvPr id="3" name="Slide Number Placeholder 2"/>
          <p:cNvSpPr>
            <a:spLocks noGrp="1"/>
          </p:cNvSpPr>
          <p:nvPr>
            <p:ph type="sldNum" sz="quarter" idx="11"/>
          </p:nvPr>
        </p:nvSpPr>
        <p:spPr/>
        <p:txBody>
          <a:bodyPr/>
          <a:lstStyle>
            <a:lvl1pPr>
              <a:defRPr>
                <a:solidFill>
                  <a:srgbClr val="000000"/>
                </a:solidFill>
              </a:defRPr>
            </a:lvl1pPr>
          </a:lstStyle>
          <a:p>
            <a:fld id="{675909FA-3F91-0646-A6A8-60C236B90508}" type="slidenum">
              <a:rPr lang="en-US"/>
              <a:pPr/>
              <a:t>‹#›</a:t>
            </a:fld>
            <a:endParaRPr lang="en-US"/>
          </a:p>
        </p:txBody>
      </p:sp>
    </p:spTree>
    <p:extLst>
      <p:ext uri="{BB962C8B-B14F-4D97-AF65-F5344CB8AC3E}">
        <p14:creationId xmlns:p14="http://schemas.microsoft.com/office/powerpoint/2010/main" val="1421634585"/>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02318381"/>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userDrawn="1">
  <p:cSld name="1_Title Only">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74320" y="292082"/>
            <a:ext cx="11887200" cy="946413"/>
          </a:xfrm>
          <a:prstGeom prst="rect">
            <a:avLst/>
          </a:prstGeom>
        </p:spPr>
        <p:txBody>
          <a:bodyPr/>
          <a:lstStyle>
            <a:lvl1pPr algn="l">
              <a:defRPr sz="5196">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3322176585"/>
      </p:ext>
    </p:extLst>
  </p:cSld>
  <p:clrMapOvr>
    <a:masterClrMapping/>
  </p:clrMapOvr>
  <p:transition spd="med">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
        <p:nvSpPr>
          <p:cNvPr id="3" name="TextBox 7"/>
          <p:cNvSpPr txBox="1"/>
          <p:nvPr userDrawn="1"/>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210594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9038417"/>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2543994963"/>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9"/>
        <p:cNvGrpSpPr/>
        <p:nvPr/>
      </p:nvGrpSpPr>
      <p:grpSpPr>
        <a:xfrm>
          <a:off x="0" y="0"/>
          <a:ext cx="0" cy="0"/>
          <a:chOff x="0" y="0"/>
          <a:chExt cx="0" cy="0"/>
        </a:xfrm>
      </p:grpSpPr>
      <p:sp>
        <p:nvSpPr>
          <p:cNvPr id="20" name="Shape 20"/>
          <p:cNvSpPr txBox="1">
            <a:spLocks noGrp="1"/>
          </p:cNvSpPr>
          <p:nvPr>
            <p:ph type="title"/>
          </p:nvPr>
        </p:nvSpPr>
        <p:spPr>
          <a:xfrm>
            <a:off x="423934" y="605180"/>
            <a:ext cx="11588608" cy="778801"/>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1" name="Shape 21"/>
          <p:cNvSpPr txBox="1">
            <a:spLocks noGrp="1"/>
          </p:cNvSpPr>
          <p:nvPr>
            <p:ph type="body" idx="1"/>
          </p:nvPr>
        </p:nvSpPr>
        <p:spPr>
          <a:xfrm>
            <a:off x="423934" y="1567223"/>
            <a:ext cx="11588608" cy="4645882"/>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sldNum" idx="12"/>
          </p:nvPr>
        </p:nvSpPr>
        <p:spPr>
          <a:xfrm>
            <a:off x="11523130" y="6341398"/>
            <a:ext cx="746270" cy="535247"/>
          </a:xfrm>
          <a:prstGeom prst="rect">
            <a:avLst/>
          </a:prstGeom>
        </p:spPr>
        <p:txBody>
          <a:bodyPr lIns="91425" tIns="91425" rIns="91425" bIns="91425" anchor="ctr" anchorCtr="0">
            <a:noAutofit/>
          </a:bodyPr>
          <a:lstStyle/>
          <a:p>
            <a:fld id="{00000000-1234-1234-1234-123412341234}" type="slidenum">
              <a:rPr lang="en" smtClean="0"/>
              <a:pPr/>
              <a:t>‹#›</a:t>
            </a:fld>
            <a:endParaRPr lang="en"/>
          </a:p>
        </p:txBody>
      </p:sp>
    </p:spTree>
    <p:extLst>
      <p:ext uri="{BB962C8B-B14F-4D97-AF65-F5344CB8AC3E}">
        <p14:creationId xmlns:p14="http://schemas.microsoft.com/office/powerpoint/2010/main" val="230411236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defTabSz="1109119"/>
            <a:fld id="{350DE342-D4AC-4E23-8642-C9E9A95F063C}" type="datetimeFigureOut">
              <a:rPr lang="en-US" sz="1836" smtClean="0">
                <a:solidFill>
                  <a:prstClr val="black">
                    <a:tint val="75000"/>
                  </a:prstClr>
                </a:solidFill>
              </a:rPr>
              <a:pPr defTabSz="1109119"/>
              <a:t>3/8/18</a:t>
            </a:fld>
            <a:endParaRPr lang="en-US" sz="1836">
              <a:solidFill>
                <a:prstClr val="black">
                  <a:tint val="75000"/>
                </a:prstClr>
              </a:solidFill>
            </a:endParaRPr>
          </a:p>
        </p:txBody>
      </p:sp>
      <p:sp>
        <p:nvSpPr>
          <p:cNvPr id="5" name="Footer Placeholder 4"/>
          <p:cNvSpPr>
            <a:spLocks noGrp="1"/>
          </p:cNvSpPr>
          <p:nvPr>
            <p:ph type="ftr" sz="quarter" idx="11"/>
          </p:nvPr>
        </p:nvSpPr>
        <p:spPr/>
        <p:txBody>
          <a:bodyPr/>
          <a:lstStyle/>
          <a:p>
            <a:pPr defTabSz="1109119"/>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defTabSz="1109119"/>
            <a:fld id="{66F619C3-7D96-4230-A702-E5C0C4C46E62}" type="slidenum">
              <a:rPr lang="en-US" smtClean="0">
                <a:solidFill>
                  <a:prstClr val="black">
                    <a:tint val="75000"/>
                  </a:prstClr>
                </a:solidFill>
              </a:rPr>
              <a:pPr defTabSz="1109119"/>
              <a:t>‹#›</a:t>
            </a:fld>
            <a:endParaRPr lang="en-US">
              <a:solidFill>
                <a:prstClr val="black">
                  <a:tint val="75000"/>
                </a:prstClr>
              </a:solidFill>
            </a:endParaRPr>
          </a:p>
        </p:txBody>
      </p:sp>
    </p:spTree>
    <p:extLst>
      <p:ext uri="{BB962C8B-B14F-4D97-AF65-F5344CB8AC3E}">
        <p14:creationId xmlns:p14="http://schemas.microsoft.com/office/powerpoint/2010/main" val="3208602133"/>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98364207"/>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userDrawn="1">
  <p:cSld name="Title and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0078D7"/>
                </a:solidFill>
              </a:defRPr>
            </a:lvl1pPr>
          </a:lstStyle>
          <a:p>
            <a:r>
              <a:rPr lang="en-US"/>
              <a:t>Click to edit Master title style</a:t>
            </a:r>
          </a:p>
        </p:txBody>
      </p:sp>
      <p:sp>
        <p:nvSpPr>
          <p:cNvPr id="6" name="Text Placeholder 5"/>
          <p:cNvSpPr>
            <a:spLocks noGrp="1"/>
          </p:cNvSpPr>
          <p:nvPr>
            <p:ph type="body" sz="quarter" idx="10"/>
          </p:nvPr>
        </p:nvSpPr>
        <p:spPr>
          <a:xfrm>
            <a:off x="365760" y="1371600"/>
            <a:ext cx="11704320" cy="2065421"/>
          </a:xfrm>
        </p:spPr>
        <p:txBody>
          <a:bodyPr>
            <a:spAutoFit/>
          </a:bodyPr>
          <a:lstStyle>
            <a:lvl1pPr marL="0" indent="0">
              <a:spcBef>
                <a:spcPts val="600"/>
              </a:spcBef>
              <a:buNone/>
              <a:defRPr sz="2800" spc="-30" baseline="0">
                <a:solidFill>
                  <a:srgbClr val="0072C6"/>
                </a:solidFill>
                <a:latin typeface="+mj-lt"/>
              </a:defRPr>
            </a:lvl1pPr>
            <a:lvl2pPr marL="0" indent="0">
              <a:spcBef>
                <a:spcPts val="600"/>
              </a:spcBef>
              <a:buFontTx/>
              <a:buNone/>
              <a:defRPr sz="2000"/>
            </a:lvl2pPr>
            <a:lvl3pPr marL="228557" indent="0">
              <a:spcBef>
                <a:spcPts val="600"/>
              </a:spcBef>
              <a:buNone/>
              <a:defRPr/>
            </a:lvl3pPr>
            <a:lvl4pPr marL="457112" indent="0">
              <a:spcBef>
                <a:spcPts val="600"/>
              </a:spcBef>
              <a:buNone/>
              <a:defRPr/>
            </a:lvl4pPr>
            <a:lvl5pPr marL="685669" indent="0">
              <a:spcBef>
                <a:spcPts val="600"/>
              </a:spcBef>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41950441"/>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50"/>
            <a:ext cx="11888787" cy="2308324"/>
          </a:xfrm>
        </p:spPr>
        <p:txBody>
          <a:bodyPr>
            <a:spAutoFit/>
          </a:bodyPr>
          <a:lstStyle>
            <a:lvl1pPr marL="0" indent="0">
              <a:buNone/>
              <a:defRPr/>
            </a:lvl1pPr>
            <a:lvl2pPr marL="228557" indent="0">
              <a:buNone/>
              <a:defRPr/>
            </a:lvl2pPr>
            <a:lvl3pPr marL="457112" indent="0">
              <a:buNone/>
              <a:defRPr/>
            </a:lvl3pPr>
            <a:lvl4pPr marL="685669" indent="0">
              <a:buNone/>
              <a:defRPr/>
            </a:lvl4pPr>
            <a:lvl5pPr marL="914224"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53261327"/>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sz="quarter" idx="10"/>
          </p:nvPr>
        </p:nvSpPr>
        <p:spPr>
          <a:xfrm>
            <a:off x="274703" y="1211287"/>
            <a:ext cx="11888787" cy="2311705"/>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19867238"/>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40"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39" indent="0">
              <a:buFont typeface="Wingdings" panose="05000000000000000000" pitchFamily="2" charset="2"/>
              <a:buNone/>
              <a:defRPr sz="2400" b="0"/>
            </a:lvl2pPr>
            <a:lvl3pPr marL="450763" indent="0">
              <a:buFont typeface="Wingdings" panose="05000000000000000000" pitchFamily="2" charset="2"/>
              <a:buNone/>
              <a:tabLst/>
              <a:defRPr sz="2200" b="0"/>
            </a:lvl3pPr>
            <a:lvl4pPr marL="652336" indent="0">
              <a:buFont typeface="Wingdings" panose="05000000000000000000" pitchFamily="2" charset="2"/>
              <a:buNone/>
              <a:defRPr sz="2200" b="0"/>
            </a:lvl4pPr>
            <a:lvl5pPr marL="853911" indent="0">
              <a:buFont typeface="Wingdings" panose="05000000000000000000" pitchFamily="2" charset="2"/>
              <a:buNone/>
              <a:tabLst/>
              <a:defRPr sz="22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1287"/>
            <a:ext cx="5486399" cy="2165935"/>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39"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763"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336"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3911"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251" marR="0" lvl="0" indent="-514251" algn="l" defTabSz="932563" rtl="0" eaLnBrk="1" fontAlgn="auto" latinLnBrk="0" hangingPunct="1">
              <a:lnSpc>
                <a:spcPct val="90000"/>
              </a:lnSpc>
              <a:spcBef>
                <a:spcPts val="1224"/>
              </a:spcBef>
              <a:spcAft>
                <a:spcPts val="0"/>
              </a:spcAft>
              <a:buClr>
                <a:schemeClr val="tx1"/>
              </a:buClr>
              <a:buSzPct val="90000"/>
              <a:tabLst/>
            </a:pPr>
            <a:r>
              <a:rPr lang="en-US" dirty="0"/>
              <a:t>Click to edit Master text styles</a:t>
            </a:r>
          </a:p>
          <a:p>
            <a:pPr marL="712651" marR="0" lvl="1" indent="-457112" algn="l" defTabSz="932563" rtl="0" eaLnBrk="1" fontAlgn="auto" latinLnBrk="0" hangingPunct="1">
              <a:lnSpc>
                <a:spcPct val="90000"/>
              </a:lnSpc>
              <a:spcBef>
                <a:spcPct val="20000"/>
              </a:spcBef>
              <a:spcAft>
                <a:spcPts val="0"/>
              </a:spcAft>
              <a:buClrTx/>
              <a:buSzPct val="90000"/>
              <a:tabLst/>
            </a:pPr>
            <a:r>
              <a:rPr lang="en-US" dirty="0"/>
              <a:t>Second level</a:t>
            </a:r>
          </a:p>
          <a:p>
            <a:pPr marL="907875" marR="0" lvl="2" indent="-457112" algn="l" defTabSz="932563" rtl="0" eaLnBrk="1" fontAlgn="auto" latinLnBrk="0" hangingPunct="1">
              <a:lnSpc>
                <a:spcPct val="90000"/>
              </a:lnSpc>
              <a:spcBef>
                <a:spcPct val="20000"/>
              </a:spcBef>
              <a:spcAft>
                <a:spcPts val="0"/>
              </a:spcAft>
              <a:buClrTx/>
              <a:buSzPct val="90000"/>
              <a:tabLst/>
            </a:pPr>
            <a:r>
              <a:rPr lang="en-US" dirty="0"/>
              <a:t>Third level</a:t>
            </a:r>
          </a:p>
          <a:p>
            <a:pPr marL="1109449" marR="0" lvl="3" indent="-457112" algn="l" defTabSz="932563" rtl="0" eaLnBrk="1" fontAlgn="auto" latinLnBrk="0" hangingPunct="1">
              <a:lnSpc>
                <a:spcPct val="90000"/>
              </a:lnSpc>
              <a:spcBef>
                <a:spcPct val="20000"/>
              </a:spcBef>
              <a:spcAft>
                <a:spcPts val="0"/>
              </a:spcAft>
              <a:buClrTx/>
              <a:buSzPct val="90000"/>
              <a:tabLst/>
            </a:pPr>
            <a:r>
              <a:rPr lang="en-US" dirty="0"/>
              <a:t>Fourth level</a:t>
            </a:r>
          </a:p>
          <a:p>
            <a:pPr marL="1311023" marR="0" lvl="4" indent="-457112" algn="l" defTabSz="932563" rtl="0" eaLnBrk="1" fontAlgn="auto" latinLnBrk="0" hangingPunct="1">
              <a:lnSpc>
                <a:spcPct val="90000"/>
              </a:lnSpc>
              <a:spcBef>
                <a:spcPct val="20000"/>
              </a:spcBef>
              <a:spcAft>
                <a:spcPts val="0"/>
              </a:spcAft>
              <a:buClrTx/>
              <a:buSzPct val="90000"/>
              <a:tabLst/>
            </a:pPr>
            <a:r>
              <a:rPr lang="en-US" dirty="0"/>
              <a:t>Fifth level</a:t>
            </a:r>
          </a:p>
        </p:txBody>
      </p:sp>
    </p:spTree>
    <p:extLst>
      <p:ext uri="{BB962C8B-B14F-4D97-AF65-F5344CB8AC3E}">
        <p14:creationId xmlns:p14="http://schemas.microsoft.com/office/powerpoint/2010/main" val="1345191505"/>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40" y="1211287"/>
            <a:ext cx="5486399" cy="2157514"/>
          </a:xfrm>
        </p:spPr>
        <p:txBody>
          <a:bodyPr wrap="square">
            <a:spAutoFit/>
          </a:bodyPr>
          <a:lstStyle>
            <a:lvl1pPr marL="231730" indent="-231730">
              <a:spcBef>
                <a:spcPts val="1224"/>
              </a:spcBef>
              <a:buClr>
                <a:schemeClr val="tx1"/>
              </a:buClr>
              <a:buFont typeface="Wingdings" panose="05000000000000000000" pitchFamily="2" charset="2"/>
              <a:buChar char=""/>
              <a:defRPr sz="3000" b="0">
                <a:latin typeface="+mn-lt"/>
              </a:defRPr>
            </a:lvl1pPr>
            <a:lvl2pPr marL="426956" indent="-171417">
              <a:buFont typeface="Wingdings" panose="05000000000000000000" pitchFamily="2" charset="2"/>
              <a:buChar char=""/>
              <a:defRPr sz="2400" b="0"/>
            </a:lvl2pPr>
            <a:lvl3pPr marL="639640" indent="-188876">
              <a:buFont typeface="Wingdings" panose="05000000000000000000" pitchFamily="2" charset="2"/>
              <a:buChar char=""/>
              <a:tabLst/>
              <a:defRPr sz="2200" b="0"/>
            </a:lvl3pPr>
            <a:lvl4pPr marL="828516" indent="-176180">
              <a:buFont typeface="Wingdings" panose="05000000000000000000" pitchFamily="2" charset="2"/>
              <a:buChar char=""/>
              <a:defRPr sz="2200" b="0"/>
            </a:lvl4pPr>
            <a:lvl5pPr marL="1023741" indent="-169831">
              <a:buFont typeface="Wingdings" panose="05000000000000000000" pitchFamily="2" charset="2"/>
              <a:buChar char=""/>
              <a:tabLst/>
              <a:defRPr sz="22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1287"/>
            <a:ext cx="5486399" cy="2165935"/>
          </a:xfrm>
        </p:spPr>
        <p:txBody>
          <a:bodyPr wrap="square">
            <a:spAutoFit/>
          </a:bodyPr>
          <a:lstStyle>
            <a:lvl1pPr marL="287282" indent="-287282">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373" indent="-342834">
              <a:defRPr lang="en-US" sz="2400" b="0" kern="1200" spc="0" baseline="0" dirty="0">
                <a:gradFill>
                  <a:gsLst>
                    <a:gs pos="1250">
                      <a:schemeClr val="tx1"/>
                    </a:gs>
                    <a:gs pos="100000">
                      <a:schemeClr val="tx1"/>
                    </a:gs>
                  </a:gsLst>
                  <a:lin ang="5400000" scaled="0"/>
                </a:gradFill>
                <a:latin typeface="+mn-lt"/>
                <a:ea typeface="+mn-ea"/>
                <a:cs typeface="+mn-cs"/>
              </a:defRPr>
            </a:lvl2pPr>
            <a:lvl3pPr marL="793597" indent="-342834">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170" indent="-342834">
              <a:defRPr lang="en-US" sz="2200" b="0" kern="1200" spc="0" baseline="0" dirty="0">
                <a:gradFill>
                  <a:gsLst>
                    <a:gs pos="1250">
                      <a:schemeClr val="tx1"/>
                    </a:gs>
                    <a:gs pos="100000">
                      <a:schemeClr val="tx1"/>
                    </a:gs>
                  </a:gsLst>
                  <a:lin ang="5400000" scaled="0"/>
                </a:gradFill>
                <a:latin typeface="+mn-lt"/>
                <a:ea typeface="+mn-ea"/>
                <a:cs typeface="+mn-cs"/>
              </a:defRPr>
            </a:lvl4pPr>
            <a:lvl5pPr marL="1196746" indent="-342834">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30" marR="0" lvl="0"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dirty="0"/>
              <a:t>Click to edit Master text styles</a:t>
            </a:r>
          </a:p>
          <a:p>
            <a:pPr marL="426956" marR="0" lvl="1" indent="-17141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Second level</a:t>
            </a:r>
          </a:p>
          <a:p>
            <a:pPr marL="639640" marR="0" lvl="2" indent="-188876"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Third level</a:t>
            </a:r>
          </a:p>
          <a:p>
            <a:pPr marL="828516" marR="0" lvl="3" indent="-176180"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Fourth level</a:t>
            </a:r>
          </a:p>
          <a:p>
            <a:pPr marL="1023741" marR="0" lvl="4" indent="-169831"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Fifth level</a:t>
            </a:r>
          </a:p>
        </p:txBody>
      </p:sp>
    </p:spTree>
    <p:extLst>
      <p:ext uri="{BB962C8B-B14F-4D97-AF65-F5344CB8AC3E}">
        <p14:creationId xmlns:p14="http://schemas.microsoft.com/office/powerpoint/2010/main" val="1179478819"/>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741960887"/>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22771056"/>
      </p:ext>
    </p:extLst>
  </p:cSld>
  <p:clrMapOvr>
    <a:masterClrMapping/>
  </p:clrMapOvr>
  <p:transition spd="med">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3954463"/>
            <a:ext cx="10058401" cy="738664"/>
          </a:xfrm>
          <a:noFill/>
        </p:spPr>
        <p:txBody>
          <a:bodyPr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2175729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198"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14272947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939818825"/>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603521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14169439"/>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484157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2270177"/>
          </a:xfrm>
        </p:spPr>
        <p:txBody>
          <a:bodyPr/>
          <a:lstStyle>
            <a:lvl1pPr marL="0" indent="0">
              <a:buNone/>
              <a:defRPr sz="3299">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48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494"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40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79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7464370"/>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54" tIns="182854" rIns="182854" bIns="182854" numCol="1" anchor="t" anchorCtr="0" compatLnSpc="1">
            <a:prstTxWarp prst="textNoShape">
              <a:avLst/>
            </a:prstTxWarp>
            <a:spAutoFit/>
          </a:bodyPr>
          <a:lstStyle/>
          <a:p>
            <a:pPr defTabSz="932111" eaLnBrk="0" hangingPunct="0"/>
            <a:r>
              <a:rPr lang="en-US" sz="700" dirty="0">
                <a:gradFill>
                  <a:gsLst>
                    <a:gs pos="0">
                      <a:srgbClr val="FFFFFF"/>
                    </a:gs>
                    <a:gs pos="100000">
                      <a:srgbClr val="FFFFFF"/>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81082"/>
            <a:ext cx="1483418" cy="310896"/>
          </a:xfrm>
          <a:prstGeom prst="rect">
            <a:avLst/>
          </a:prstGeom>
        </p:spPr>
      </p:pic>
    </p:spTree>
    <p:extLst>
      <p:ext uri="{BB962C8B-B14F-4D97-AF65-F5344CB8AC3E}">
        <p14:creationId xmlns:p14="http://schemas.microsoft.com/office/powerpoint/2010/main" val="23256601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96322089"/>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spTree>
    <p:extLst>
      <p:ext uri="{BB962C8B-B14F-4D97-AF65-F5344CB8AC3E}">
        <p14:creationId xmlns:p14="http://schemas.microsoft.com/office/powerpoint/2010/main" val="3944110278"/>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ransition Slide (yellow)">
    <p:spTree>
      <p:nvGrpSpPr>
        <p:cNvPr id="1" name=""/>
        <p:cNvGrpSpPr/>
        <p:nvPr/>
      </p:nvGrpSpPr>
      <p:grpSpPr>
        <a:xfrm>
          <a:off x="0" y="0"/>
          <a:ext cx="0" cy="0"/>
          <a:chOff x="0" y="0"/>
          <a:chExt cx="0" cy="0"/>
        </a:xfrm>
      </p:grpSpPr>
      <p:sp>
        <p:nvSpPr>
          <p:cNvPr id="4" name="Rectangle 3"/>
          <p:cNvSpPr/>
          <p:nvPr userDrawn="1"/>
        </p:nvSpPr>
        <p:spPr>
          <a:xfrm>
            <a:off x="0" y="0"/>
            <a:ext cx="12436475" cy="699452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3260" tIns="46630" rIns="93260" bIns="46630" anchor="ctr"/>
          <a:lstStyle/>
          <a:p>
            <a:pPr algn="ctr" defTabSz="932597">
              <a:defRPr/>
            </a:pPr>
            <a:endParaRPr lang="en-US">
              <a:solidFill>
                <a:srgbClr val="FFFFFF"/>
              </a:solidFill>
            </a:endParaRPr>
          </a:p>
        </p:txBody>
      </p:sp>
      <p:pic>
        <p:nvPicPr>
          <p:cNvPr id="5" name="Picture 2"/>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48613" y="0"/>
            <a:ext cx="4487862" cy="700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3"/>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085513" y="6502400"/>
            <a:ext cx="976312" cy="12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7"/>
          <p:cNvSpPr/>
          <p:nvPr userDrawn="1"/>
        </p:nvSpPr>
        <p:spPr>
          <a:xfrm>
            <a:off x="815975" y="3508375"/>
            <a:ext cx="1468438" cy="58738"/>
          </a:xfrm>
          <a:prstGeom prst="rect">
            <a:avLst/>
          </a:prstGeom>
          <a:solidFill>
            <a:schemeClr val="accent2"/>
          </a:solidFill>
          <a:ln>
            <a:noFill/>
          </a:ln>
        </p:spPr>
        <p:style>
          <a:lnRef idx="2">
            <a:schemeClr val="accent3"/>
          </a:lnRef>
          <a:fillRef idx="1">
            <a:schemeClr val="lt1"/>
          </a:fillRef>
          <a:effectRef idx="0">
            <a:schemeClr val="accent3"/>
          </a:effectRef>
          <a:fontRef idx="minor">
            <a:schemeClr val="dk1"/>
          </a:fontRef>
        </p:style>
        <p:txBody>
          <a:bodyPr anchor="ctr"/>
          <a:lstStyle/>
          <a:p>
            <a:pPr algn="ctr" defTabSz="932597">
              <a:defRPr/>
            </a:pPr>
            <a:endParaRPr lang="en-US">
              <a:solidFill>
                <a:srgbClr val="141513"/>
              </a:solidFill>
            </a:endParaRPr>
          </a:p>
        </p:txBody>
      </p:sp>
      <p:sp>
        <p:nvSpPr>
          <p:cNvPr id="7" name="Title 6"/>
          <p:cNvSpPr>
            <a:spLocks noGrp="1"/>
          </p:cNvSpPr>
          <p:nvPr>
            <p:ph type="title"/>
          </p:nvPr>
        </p:nvSpPr>
        <p:spPr>
          <a:xfrm>
            <a:off x="734438" y="2458748"/>
            <a:ext cx="6664211" cy="803049"/>
          </a:xfrm>
          <a:prstGeom prst="rect">
            <a:avLst/>
          </a:prstGeom>
        </p:spPr>
        <p:txBody>
          <a:bodyPr/>
          <a:lstStyle>
            <a:lvl1pPr algn="l">
              <a:lnSpc>
                <a:spcPct val="110000"/>
              </a:lnSpc>
              <a:spcAft>
                <a:spcPts val="1224"/>
              </a:spcAft>
              <a:defRPr sz="4488" b="1" i="0" baseline="0">
                <a:solidFill>
                  <a:schemeClr val="bg1"/>
                </a:solidFill>
                <a:latin typeface="Raleway ExtraBold" charset="0"/>
                <a:ea typeface="Raleway ExtraBold" charset="0"/>
                <a:cs typeface="Raleway ExtraBold" charset="0"/>
              </a:defRPr>
            </a:lvl1pPr>
          </a:lstStyle>
          <a:p>
            <a:r>
              <a:rPr lang="en-US" smtClean="0"/>
              <a:t>Click to edit Master title style</a:t>
            </a:r>
            <a:endParaRPr lang="en-US"/>
          </a:p>
        </p:txBody>
      </p:sp>
      <p:sp>
        <p:nvSpPr>
          <p:cNvPr id="16" name="Text Placeholder 15"/>
          <p:cNvSpPr>
            <a:spLocks noGrp="1"/>
          </p:cNvSpPr>
          <p:nvPr>
            <p:ph type="body" sz="quarter" idx="10"/>
          </p:nvPr>
        </p:nvSpPr>
        <p:spPr>
          <a:xfrm>
            <a:off x="734438" y="3937955"/>
            <a:ext cx="6532388" cy="636308"/>
          </a:xfrm>
          <a:prstGeom prst="rect">
            <a:avLst/>
          </a:prstGeom>
        </p:spPr>
        <p:txBody>
          <a:bodyPr/>
          <a:lstStyle>
            <a:lvl1pPr marL="0" indent="0">
              <a:buNone/>
              <a:defRPr sz="3264" i="1">
                <a:solidFill>
                  <a:schemeClr val="bg1"/>
                </a:solidFill>
                <a:latin typeface="Noto Serif" charset="0"/>
                <a:ea typeface="Noto Serif" charset="0"/>
                <a:cs typeface="Noto Serif" charset="0"/>
              </a:defRPr>
            </a:lvl1pPr>
          </a:lstStyle>
          <a:p>
            <a:pPr lvl="0"/>
            <a:r>
              <a:rPr lang="en-US" smtClean="0"/>
              <a:t>Click to edit Master text styles</a:t>
            </a: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ransition Slide (teal)">
    <p:spTree>
      <p:nvGrpSpPr>
        <p:cNvPr id="1" name=""/>
        <p:cNvGrpSpPr/>
        <p:nvPr/>
      </p:nvGrpSpPr>
      <p:grpSpPr>
        <a:xfrm>
          <a:off x="0" y="0"/>
          <a:ext cx="0" cy="0"/>
          <a:chOff x="0" y="0"/>
          <a:chExt cx="0" cy="0"/>
        </a:xfrm>
      </p:grpSpPr>
      <p:sp>
        <p:nvSpPr>
          <p:cNvPr id="4" name="Rectangle 3"/>
          <p:cNvSpPr/>
          <p:nvPr userDrawn="1"/>
        </p:nvSpPr>
        <p:spPr>
          <a:xfrm>
            <a:off x="0" y="0"/>
            <a:ext cx="12436475" cy="699452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3260" tIns="46630" rIns="93260" bIns="46630" anchor="ctr"/>
          <a:lstStyle/>
          <a:p>
            <a:pPr algn="ctr" defTabSz="932597">
              <a:defRPr/>
            </a:pPr>
            <a:endParaRPr lang="en-US">
              <a:solidFill>
                <a:srgbClr val="FFFFFF"/>
              </a:solidFill>
            </a:endParaRPr>
          </a:p>
        </p:txBody>
      </p:sp>
      <p:pic>
        <p:nvPicPr>
          <p:cNvPr id="5" name="Picture 2"/>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48613" y="0"/>
            <a:ext cx="4487862" cy="700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3"/>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085513" y="6502400"/>
            <a:ext cx="976312" cy="12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7"/>
          <p:cNvSpPr/>
          <p:nvPr userDrawn="1"/>
        </p:nvSpPr>
        <p:spPr>
          <a:xfrm>
            <a:off x="815975" y="3508375"/>
            <a:ext cx="1468438" cy="58738"/>
          </a:xfrm>
          <a:prstGeom prst="rect">
            <a:avLst/>
          </a:prstGeom>
          <a:solidFill>
            <a:schemeClr val="accent1"/>
          </a:solidFill>
          <a:ln>
            <a:noFill/>
          </a:ln>
        </p:spPr>
        <p:style>
          <a:lnRef idx="2">
            <a:schemeClr val="accent3"/>
          </a:lnRef>
          <a:fillRef idx="1">
            <a:schemeClr val="lt1"/>
          </a:fillRef>
          <a:effectRef idx="0">
            <a:schemeClr val="accent3"/>
          </a:effectRef>
          <a:fontRef idx="minor">
            <a:schemeClr val="dk1"/>
          </a:fontRef>
        </p:style>
        <p:txBody>
          <a:bodyPr anchor="ctr"/>
          <a:lstStyle/>
          <a:p>
            <a:pPr algn="ctr" defTabSz="932597">
              <a:defRPr/>
            </a:pPr>
            <a:endParaRPr lang="en-US">
              <a:solidFill>
                <a:srgbClr val="141513"/>
              </a:solidFill>
            </a:endParaRPr>
          </a:p>
        </p:txBody>
      </p:sp>
      <p:sp>
        <p:nvSpPr>
          <p:cNvPr id="7" name="Title 6"/>
          <p:cNvSpPr>
            <a:spLocks noGrp="1"/>
          </p:cNvSpPr>
          <p:nvPr>
            <p:ph type="title"/>
          </p:nvPr>
        </p:nvSpPr>
        <p:spPr>
          <a:xfrm>
            <a:off x="734438" y="2458748"/>
            <a:ext cx="6664211" cy="803049"/>
          </a:xfrm>
          <a:prstGeom prst="rect">
            <a:avLst/>
          </a:prstGeom>
        </p:spPr>
        <p:txBody>
          <a:bodyPr/>
          <a:lstStyle>
            <a:lvl1pPr algn="l">
              <a:lnSpc>
                <a:spcPct val="110000"/>
              </a:lnSpc>
              <a:spcAft>
                <a:spcPts val="1224"/>
              </a:spcAft>
              <a:defRPr sz="4488" b="1" i="0" baseline="0">
                <a:solidFill>
                  <a:schemeClr val="bg1"/>
                </a:solidFill>
                <a:latin typeface="Raleway ExtraBold" charset="0"/>
                <a:ea typeface="Raleway ExtraBold" charset="0"/>
                <a:cs typeface="Raleway ExtraBold" charset="0"/>
              </a:defRPr>
            </a:lvl1pPr>
          </a:lstStyle>
          <a:p>
            <a:r>
              <a:rPr lang="en-US" smtClean="0"/>
              <a:t>Click to edit Master title style</a:t>
            </a:r>
            <a:endParaRPr lang="en-US"/>
          </a:p>
        </p:txBody>
      </p:sp>
      <p:sp>
        <p:nvSpPr>
          <p:cNvPr id="16" name="Text Placeholder 15"/>
          <p:cNvSpPr>
            <a:spLocks noGrp="1"/>
          </p:cNvSpPr>
          <p:nvPr>
            <p:ph type="body" sz="quarter" idx="10"/>
          </p:nvPr>
        </p:nvSpPr>
        <p:spPr>
          <a:xfrm>
            <a:off x="734438" y="3937955"/>
            <a:ext cx="6532388" cy="636308"/>
          </a:xfrm>
          <a:prstGeom prst="rect">
            <a:avLst/>
          </a:prstGeom>
        </p:spPr>
        <p:txBody>
          <a:bodyPr/>
          <a:lstStyle>
            <a:lvl1pPr marL="0" indent="0">
              <a:buNone/>
              <a:defRPr sz="3264" i="1">
                <a:solidFill>
                  <a:schemeClr val="bg1"/>
                </a:solidFill>
                <a:latin typeface="Noto Serif" charset="0"/>
                <a:ea typeface="Noto Serif" charset="0"/>
                <a:cs typeface="Noto Serif" charset="0"/>
              </a:defRPr>
            </a:lvl1pPr>
          </a:lstStyle>
          <a:p>
            <a:pPr lvl="0"/>
            <a:r>
              <a:rPr lang="en-US" smtClean="0"/>
              <a:t>Click to edit Master text styles</a:t>
            </a: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ransition Slide (red)">
    <p:spTree>
      <p:nvGrpSpPr>
        <p:cNvPr id="1" name=""/>
        <p:cNvGrpSpPr/>
        <p:nvPr/>
      </p:nvGrpSpPr>
      <p:grpSpPr>
        <a:xfrm>
          <a:off x="0" y="0"/>
          <a:ext cx="0" cy="0"/>
          <a:chOff x="0" y="0"/>
          <a:chExt cx="0" cy="0"/>
        </a:xfrm>
      </p:grpSpPr>
      <p:sp>
        <p:nvSpPr>
          <p:cNvPr id="4" name="Rectangle 3"/>
          <p:cNvSpPr/>
          <p:nvPr userDrawn="1"/>
        </p:nvSpPr>
        <p:spPr>
          <a:xfrm>
            <a:off x="0" y="0"/>
            <a:ext cx="12436475" cy="699452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3260" tIns="46630" rIns="93260" bIns="46630" anchor="ctr"/>
          <a:lstStyle/>
          <a:p>
            <a:pPr algn="ctr" defTabSz="932597">
              <a:defRPr/>
            </a:pPr>
            <a:endParaRPr lang="en-US">
              <a:solidFill>
                <a:srgbClr val="FFFFFF"/>
              </a:solidFill>
            </a:endParaRPr>
          </a:p>
        </p:txBody>
      </p:sp>
      <p:pic>
        <p:nvPicPr>
          <p:cNvPr id="5" name="Picture 2"/>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48613" y="0"/>
            <a:ext cx="4487862" cy="700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3"/>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085513" y="6502400"/>
            <a:ext cx="976312" cy="12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7"/>
          <p:cNvSpPr/>
          <p:nvPr userDrawn="1"/>
        </p:nvSpPr>
        <p:spPr>
          <a:xfrm>
            <a:off x="815975" y="3508375"/>
            <a:ext cx="1468438" cy="58738"/>
          </a:xfrm>
          <a:prstGeom prst="rect">
            <a:avLst/>
          </a:prstGeom>
          <a:solidFill>
            <a:schemeClr val="accent3"/>
          </a:solidFill>
          <a:ln>
            <a:noFill/>
          </a:ln>
        </p:spPr>
        <p:style>
          <a:lnRef idx="2">
            <a:schemeClr val="accent3"/>
          </a:lnRef>
          <a:fillRef idx="1">
            <a:schemeClr val="lt1"/>
          </a:fillRef>
          <a:effectRef idx="0">
            <a:schemeClr val="accent3"/>
          </a:effectRef>
          <a:fontRef idx="minor">
            <a:schemeClr val="dk1"/>
          </a:fontRef>
        </p:style>
        <p:txBody>
          <a:bodyPr anchor="ctr"/>
          <a:lstStyle/>
          <a:p>
            <a:pPr algn="ctr" defTabSz="932597">
              <a:defRPr/>
            </a:pPr>
            <a:endParaRPr lang="en-US">
              <a:solidFill>
                <a:srgbClr val="141513"/>
              </a:solidFill>
            </a:endParaRPr>
          </a:p>
        </p:txBody>
      </p:sp>
      <p:sp>
        <p:nvSpPr>
          <p:cNvPr id="7" name="Title 6"/>
          <p:cNvSpPr>
            <a:spLocks noGrp="1"/>
          </p:cNvSpPr>
          <p:nvPr>
            <p:ph type="title"/>
          </p:nvPr>
        </p:nvSpPr>
        <p:spPr>
          <a:xfrm>
            <a:off x="734438" y="2458748"/>
            <a:ext cx="6664211" cy="803049"/>
          </a:xfrm>
          <a:prstGeom prst="rect">
            <a:avLst/>
          </a:prstGeom>
        </p:spPr>
        <p:txBody>
          <a:bodyPr/>
          <a:lstStyle>
            <a:lvl1pPr algn="l">
              <a:lnSpc>
                <a:spcPct val="110000"/>
              </a:lnSpc>
              <a:spcAft>
                <a:spcPts val="1224"/>
              </a:spcAft>
              <a:defRPr sz="4488" b="1" i="0" baseline="0">
                <a:solidFill>
                  <a:schemeClr val="bg1"/>
                </a:solidFill>
                <a:latin typeface="Raleway ExtraBold" charset="0"/>
                <a:ea typeface="Raleway ExtraBold" charset="0"/>
                <a:cs typeface="Raleway ExtraBold" charset="0"/>
              </a:defRPr>
            </a:lvl1pPr>
          </a:lstStyle>
          <a:p>
            <a:r>
              <a:rPr lang="en-US" smtClean="0"/>
              <a:t>Click to edit Master title style</a:t>
            </a:r>
            <a:endParaRPr lang="en-US"/>
          </a:p>
        </p:txBody>
      </p:sp>
      <p:sp>
        <p:nvSpPr>
          <p:cNvPr id="16" name="Text Placeholder 15"/>
          <p:cNvSpPr>
            <a:spLocks noGrp="1"/>
          </p:cNvSpPr>
          <p:nvPr>
            <p:ph type="body" sz="quarter" idx="10"/>
          </p:nvPr>
        </p:nvSpPr>
        <p:spPr>
          <a:xfrm>
            <a:off x="734438" y="3937955"/>
            <a:ext cx="6532388" cy="636308"/>
          </a:xfrm>
          <a:prstGeom prst="rect">
            <a:avLst/>
          </a:prstGeom>
        </p:spPr>
        <p:txBody>
          <a:bodyPr/>
          <a:lstStyle>
            <a:lvl1pPr marL="0" indent="0">
              <a:buNone/>
              <a:defRPr sz="3264" i="1">
                <a:solidFill>
                  <a:schemeClr val="bg1"/>
                </a:solidFill>
                <a:latin typeface="Noto Serif" charset="0"/>
                <a:ea typeface="Noto Serif" charset="0"/>
                <a:cs typeface="Noto Serif" charset="0"/>
              </a:defRPr>
            </a:lvl1pPr>
          </a:lstStyle>
          <a:p>
            <a:pPr lvl="0"/>
            <a:r>
              <a:rPr lang="en-US" smtClean="0"/>
              <a:t>Click to edit Master text styles</a:t>
            </a: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2 Lines Title - Empty">
    <p:spTree>
      <p:nvGrpSpPr>
        <p:cNvPr id="1" name=""/>
        <p:cNvGrpSpPr/>
        <p:nvPr/>
      </p:nvGrpSpPr>
      <p:grpSpPr>
        <a:xfrm>
          <a:off x="0" y="0"/>
          <a:ext cx="0" cy="0"/>
          <a:chOff x="0" y="0"/>
          <a:chExt cx="0" cy="0"/>
        </a:xfrm>
      </p:grpSpPr>
      <p:pic>
        <p:nvPicPr>
          <p:cNvPr id="3" name="Pictur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085513" y="6502400"/>
            <a:ext cx="976312" cy="12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2"/>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977688" y="6235700"/>
            <a:ext cx="84137" cy="12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userDrawn="1"/>
        </p:nvSpPr>
        <p:spPr>
          <a:xfrm>
            <a:off x="642938" y="1690688"/>
            <a:ext cx="1468437" cy="58737"/>
          </a:xfrm>
          <a:prstGeom prst="rect">
            <a:avLst/>
          </a:prstGeom>
          <a:solidFill>
            <a:schemeClr val="accent1"/>
          </a:solidFill>
          <a:ln>
            <a:noFill/>
          </a:ln>
        </p:spPr>
        <p:style>
          <a:lnRef idx="2">
            <a:schemeClr val="accent3"/>
          </a:lnRef>
          <a:fillRef idx="1">
            <a:schemeClr val="lt1"/>
          </a:fillRef>
          <a:effectRef idx="0">
            <a:schemeClr val="accent3"/>
          </a:effectRef>
          <a:fontRef idx="minor">
            <a:schemeClr val="dk1"/>
          </a:fontRef>
        </p:style>
        <p:txBody>
          <a:bodyPr anchor="ctr"/>
          <a:lstStyle/>
          <a:p>
            <a:pPr algn="ctr" defTabSz="932597">
              <a:defRPr/>
            </a:pPr>
            <a:endParaRPr lang="en-US">
              <a:solidFill>
                <a:srgbClr val="141513"/>
              </a:solidFill>
            </a:endParaRPr>
          </a:p>
        </p:txBody>
      </p:sp>
      <p:sp>
        <p:nvSpPr>
          <p:cNvPr id="2" name="Title 1"/>
          <p:cNvSpPr>
            <a:spLocks noGrp="1"/>
          </p:cNvSpPr>
          <p:nvPr>
            <p:ph type="title"/>
          </p:nvPr>
        </p:nvSpPr>
        <p:spPr>
          <a:xfrm>
            <a:off x="550828" y="530460"/>
            <a:ext cx="4199940" cy="976408"/>
          </a:xfrm>
          <a:prstGeom prst="rect">
            <a:avLst/>
          </a:prstGeom>
        </p:spPr>
        <p:txBody>
          <a:bodyPr/>
          <a:lstStyle>
            <a:lvl1pPr algn="l">
              <a:defRPr sz="3060" b="1" i="0">
                <a:latin typeface="Raleway ExtraBold" charset="0"/>
                <a:ea typeface="Raleway ExtraBold" charset="0"/>
                <a:cs typeface="Raleway ExtraBold" charset="0"/>
              </a:defRPr>
            </a:lvl1pPr>
          </a:lstStyle>
          <a:p>
            <a:r>
              <a:rPr lang="en-US" smtClean="0"/>
              <a:t>Click to edit Master title style</a:t>
            </a:r>
            <a:endParaRPr lang="en-US"/>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1 Line Title - Empty">
    <p:spTree>
      <p:nvGrpSpPr>
        <p:cNvPr id="1" name=""/>
        <p:cNvGrpSpPr/>
        <p:nvPr/>
      </p:nvGrpSpPr>
      <p:grpSpPr>
        <a:xfrm>
          <a:off x="0" y="0"/>
          <a:ext cx="0" cy="0"/>
          <a:chOff x="0" y="0"/>
          <a:chExt cx="0" cy="0"/>
        </a:xfrm>
      </p:grpSpPr>
      <p:pic>
        <p:nvPicPr>
          <p:cNvPr id="3" name="Pictur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085513" y="6502400"/>
            <a:ext cx="976312" cy="12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2"/>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977688" y="6235700"/>
            <a:ext cx="84137" cy="12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userDrawn="1"/>
        </p:nvSpPr>
        <p:spPr>
          <a:xfrm>
            <a:off x="642938" y="1222375"/>
            <a:ext cx="1468437" cy="58738"/>
          </a:xfrm>
          <a:prstGeom prst="rect">
            <a:avLst/>
          </a:prstGeom>
          <a:solidFill>
            <a:schemeClr val="accent1"/>
          </a:solidFill>
          <a:ln>
            <a:noFill/>
          </a:ln>
        </p:spPr>
        <p:style>
          <a:lnRef idx="2">
            <a:schemeClr val="accent3"/>
          </a:lnRef>
          <a:fillRef idx="1">
            <a:schemeClr val="lt1"/>
          </a:fillRef>
          <a:effectRef idx="0">
            <a:schemeClr val="accent3"/>
          </a:effectRef>
          <a:fontRef idx="minor">
            <a:schemeClr val="dk1"/>
          </a:fontRef>
        </p:style>
        <p:txBody>
          <a:bodyPr anchor="ctr"/>
          <a:lstStyle/>
          <a:p>
            <a:pPr algn="ctr" defTabSz="932597">
              <a:defRPr/>
            </a:pPr>
            <a:endParaRPr lang="en-US">
              <a:solidFill>
                <a:srgbClr val="141513"/>
              </a:solidFill>
            </a:endParaRPr>
          </a:p>
        </p:txBody>
      </p:sp>
      <p:sp>
        <p:nvSpPr>
          <p:cNvPr id="2" name="Title 1"/>
          <p:cNvSpPr>
            <a:spLocks noGrp="1"/>
          </p:cNvSpPr>
          <p:nvPr>
            <p:ph type="title"/>
          </p:nvPr>
        </p:nvSpPr>
        <p:spPr>
          <a:xfrm>
            <a:off x="550828" y="530460"/>
            <a:ext cx="8389345" cy="512791"/>
          </a:xfrm>
          <a:prstGeom prst="rect">
            <a:avLst/>
          </a:prstGeom>
        </p:spPr>
        <p:txBody>
          <a:bodyPr/>
          <a:lstStyle>
            <a:lvl1pPr algn="l">
              <a:defRPr sz="3060" b="1" i="0">
                <a:latin typeface="Raleway ExtraBold" charset="0"/>
                <a:ea typeface="Raleway ExtraBold" charset="0"/>
                <a:cs typeface="Raleway ExtraBold" charset="0"/>
              </a:defRPr>
            </a:lvl1pPr>
          </a:lstStyle>
          <a:p>
            <a:r>
              <a:rPr lang="en-US" smtClean="0"/>
              <a:t>Click to edit Master title style</a:t>
            </a:r>
            <a:endParaRPr lang="en-US"/>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2 Lines Title - 1 Column">
    <p:spTree>
      <p:nvGrpSpPr>
        <p:cNvPr id="1" name=""/>
        <p:cNvGrpSpPr/>
        <p:nvPr/>
      </p:nvGrpSpPr>
      <p:grpSpPr>
        <a:xfrm>
          <a:off x="0" y="0"/>
          <a:ext cx="0" cy="0"/>
          <a:chOff x="0" y="0"/>
          <a:chExt cx="0" cy="0"/>
        </a:xfrm>
      </p:grpSpPr>
      <p:pic>
        <p:nvPicPr>
          <p:cNvPr id="4" name="Pictur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085513" y="6502400"/>
            <a:ext cx="976312" cy="12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2"/>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977688" y="6235700"/>
            <a:ext cx="84137" cy="12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p:cNvSpPr/>
          <p:nvPr userDrawn="1"/>
        </p:nvSpPr>
        <p:spPr>
          <a:xfrm>
            <a:off x="642938" y="1690688"/>
            <a:ext cx="1468437" cy="58737"/>
          </a:xfrm>
          <a:prstGeom prst="rect">
            <a:avLst/>
          </a:prstGeom>
          <a:solidFill>
            <a:schemeClr val="accent1"/>
          </a:solidFill>
          <a:ln>
            <a:noFill/>
          </a:ln>
        </p:spPr>
        <p:style>
          <a:lnRef idx="2">
            <a:schemeClr val="accent3"/>
          </a:lnRef>
          <a:fillRef idx="1">
            <a:schemeClr val="lt1"/>
          </a:fillRef>
          <a:effectRef idx="0">
            <a:schemeClr val="accent3"/>
          </a:effectRef>
          <a:fontRef idx="minor">
            <a:schemeClr val="dk1"/>
          </a:fontRef>
        </p:style>
        <p:txBody>
          <a:bodyPr anchor="ctr"/>
          <a:lstStyle/>
          <a:p>
            <a:pPr algn="ctr" defTabSz="932597">
              <a:defRPr/>
            </a:pPr>
            <a:endParaRPr lang="en-US">
              <a:solidFill>
                <a:srgbClr val="141513"/>
              </a:solidFill>
            </a:endParaRPr>
          </a:p>
        </p:txBody>
      </p:sp>
      <p:sp>
        <p:nvSpPr>
          <p:cNvPr id="2" name="Title 1"/>
          <p:cNvSpPr>
            <a:spLocks noGrp="1"/>
          </p:cNvSpPr>
          <p:nvPr>
            <p:ph type="title"/>
          </p:nvPr>
        </p:nvSpPr>
        <p:spPr>
          <a:xfrm>
            <a:off x="550828" y="530460"/>
            <a:ext cx="4199940" cy="976408"/>
          </a:xfrm>
          <a:prstGeom prst="rect">
            <a:avLst/>
          </a:prstGeom>
        </p:spPr>
        <p:txBody>
          <a:bodyPr/>
          <a:lstStyle>
            <a:lvl1pPr algn="l">
              <a:defRPr sz="3060" b="1" i="0">
                <a:latin typeface="Raleway ExtraBold" charset="0"/>
                <a:ea typeface="Raleway ExtraBold" charset="0"/>
                <a:cs typeface="Raleway ExtraBold" charset="0"/>
              </a:defRPr>
            </a:lvl1pPr>
          </a:lstStyle>
          <a:p>
            <a:r>
              <a:rPr lang="en-US" smtClean="0"/>
              <a:t>Click to edit Master title style</a:t>
            </a:r>
            <a:endParaRPr lang="en-US"/>
          </a:p>
        </p:txBody>
      </p:sp>
      <p:sp>
        <p:nvSpPr>
          <p:cNvPr id="9" name="Text Placeholder 8"/>
          <p:cNvSpPr>
            <a:spLocks noGrp="1"/>
          </p:cNvSpPr>
          <p:nvPr>
            <p:ph type="body" sz="quarter" idx="10"/>
          </p:nvPr>
        </p:nvSpPr>
        <p:spPr>
          <a:xfrm>
            <a:off x="550829" y="2229506"/>
            <a:ext cx="8389268" cy="4135189"/>
          </a:xfrm>
          <a:prstGeom prst="rect">
            <a:avLst/>
          </a:prstGeom>
        </p:spPr>
        <p:txBody>
          <a:bodyPr/>
          <a:lstStyle>
            <a:lvl1pPr>
              <a:lnSpc>
                <a:spcPct val="110000"/>
              </a:lnSpc>
              <a:spcBef>
                <a:spcPts val="0"/>
              </a:spcBef>
              <a:spcAft>
                <a:spcPts val="612"/>
              </a:spcAft>
              <a:buClr>
                <a:schemeClr val="accent3"/>
              </a:buClr>
              <a:defRPr sz="1632">
                <a:latin typeface="Noto Serif" charset="0"/>
                <a:ea typeface="Noto Serif" charset="0"/>
                <a:cs typeface="Noto Serif" charset="0"/>
              </a:defRPr>
            </a:lvl1pPr>
            <a:lvl2pPr marL="1010287" indent="-388572">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2pPr>
            <a:lvl3pPr>
              <a:lnSpc>
                <a:spcPct val="110000"/>
              </a:lnSpc>
              <a:spcBef>
                <a:spcPts val="0"/>
              </a:spcBef>
              <a:spcAft>
                <a:spcPts val="612"/>
              </a:spcAft>
              <a:buClr>
                <a:schemeClr val="accent3"/>
              </a:buClr>
              <a:defRPr sz="1632">
                <a:latin typeface="Noto Serif" charset="0"/>
                <a:ea typeface="Noto Serif" charset="0"/>
                <a:cs typeface="Noto Serif" charset="0"/>
              </a:defRPr>
            </a:lvl3pPr>
            <a:lvl4pPr marL="2176005" indent="-310857">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4pPr>
            <a:lvl5pPr marL="2797719" indent="-310857">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1 Line Title - 1 Column">
    <p:spTree>
      <p:nvGrpSpPr>
        <p:cNvPr id="1" name=""/>
        <p:cNvGrpSpPr/>
        <p:nvPr/>
      </p:nvGrpSpPr>
      <p:grpSpPr>
        <a:xfrm>
          <a:off x="0" y="0"/>
          <a:ext cx="0" cy="0"/>
          <a:chOff x="0" y="0"/>
          <a:chExt cx="0" cy="0"/>
        </a:xfrm>
      </p:grpSpPr>
      <p:pic>
        <p:nvPicPr>
          <p:cNvPr id="4" name="Pictur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085513" y="6502400"/>
            <a:ext cx="976312" cy="12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2"/>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977688" y="6235700"/>
            <a:ext cx="84137" cy="12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p:cNvSpPr/>
          <p:nvPr userDrawn="1"/>
        </p:nvSpPr>
        <p:spPr>
          <a:xfrm>
            <a:off x="642938" y="1222375"/>
            <a:ext cx="1468437" cy="58738"/>
          </a:xfrm>
          <a:prstGeom prst="rect">
            <a:avLst/>
          </a:prstGeom>
          <a:solidFill>
            <a:schemeClr val="accent1"/>
          </a:solidFill>
          <a:ln>
            <a:noFill/>
          </a:ln>
        </p:spPr>
        <p:style>
          <a:lnRef idx="2">
            <a:schemeClr val="accent3"/>
          </a:lnRef>
          <a:fillRef idx="1">
            <a:schemeClr val="lt1"/>
          </a:fillRef>
          <a:effectRef idx="0">
            <a:schemeClr val="accent3"/>
          </a:effectRef>
          <a:fontRef idx="minor">
            <a:schemeClr val="dk1"/>
          </a:fontRef>
        </p:style>
        <p:txBody>
          <a:bodyPr anchor="ctr"/>
          <a:lstStyle/>
          <a:p>
            <a:pPr algn="ctr" defTabSz="932597">
              <a:defRPr/>
            </a:pPr>
            <a:endParaRPr lang="en-US">
              <a:solidFill>
                <a:srgbClr val="141513"/>
              </a:solidFill>
            </a:endParaRPr>
          </a:p>
        </p:txBody>
      </p:sp>
      <p:sp>
        <p:nvSpPr>
          <p:cNvPr id="2" name="Title 1"/>
          <p:cNvSpPr>
            <a:spLocks noGrp="1"/>
          </p:cNvSpPr>
          <p:nvPr>
            <p:ph type="title"/>
          </p:nvPr>
        </p:nvSpPr>
        <p:spPr>
          <a:xfrm>
            <a:off x="550828" y="530460"/>
            <a:ext cx="8389345" cy="512791"/>
          </a:xfrm>
          <a:prstGeom prst="rect">
            <a:avLst/>
          </a:prstGeom>
        </p:spPr>
        <p:txBody>
          <a:bodyPr/>
          <a:lstStyle>
            <a:lvl1pPr algn="l">
              <a:defRPr sz="3060" b="1" i="0">
                <a:latin typeface="Raleway ExtraBold" charset="0"/>
                <a:ea typeface="Raleway ExtraBold" charset="0"/>
                <a:cs typeface="Raleway ExtraBold" charset="0"/>
              </a:defRPr>
            </a:lvl1pPr>
          </a:lstStyle>
          <a:p>
            <a:r>
              <a:rPr lang="en-US" smtClean="0"/>
              <a:t>Click to edit Master title style</a:t>
            </a:r>
            <a:endParaRPr lang="en-US"/>
          </a:p>
        </p:txBody>
      </p:sp>
      <p:sp>
        <p:nvSpPr>
          <p:cNvPr id="9" name="Text Placeholder 8"/>
          <p:cNvSpPr>
            <a:spLocks noGrp="1"/>
          </p:cNvSpPr>
          <p:nvPr>
            <p:ph type="body" sz="quarter" idx="10"/>
          </p:nvPr>
        </p:nvSpPr>
        <p:spPr>
          <a:xfrm>
            <a:off x="550829" y="1762401"/>
            <a:ext cx="8389268" cy="4601923"/>
          </a:xfrm>
          <a:prstGeom prst="rect">
            <a:avLst/>
          </a:prstGeom>
        </p:spPr>
        <p:txBody>
          <a:bodyPr/>
          <a:lstStyle>
            <a:lvl1pPr>
              <a:lnSpc>
                <a:spcPct val="110000"/>
              </a:lnSpc>
              <a:spcBef>
                <a:spcPts val="0"/>
              </a:spcBef>
              <a:spcAft>
                <a:spcPts val="612"/>
              </a:spcAft>
              <a:buClr>
                <a:schemeClr val="accent3"/>
              </a:buClr>
              <a:defRPr sz="1632">
                <a:latin typeface="Noto Serif" charset="0"/>
                <a:ea typeface="Noto Serif" charset="0"/>
                <a:cs typeface="Noto Serif" charset="0"/>
              </a:defRPr>
            </a:lvl1pPr>
            <a:lvl2pPr marL="1010287" indent="-388572">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2pPr>
            <a:lvl3pPr>
              <a:lnSpc>
                <a:spcPct val="110000"/>
              </a:lnSpc>
              <a:spcBef>
                <a:spcPts val="0"/>
              </a:spcBef>
              <a:spcAft>
                <a:spcPts val="612"/>
              </a:spcAft>
              <a:buClr>
                <a:schemeClr val="accent3"/>
              </a:buClr>
              <a:defRPr sz="1632">
                <a:latin typeface="Noto Serif" charset="0"/>
                <a:ea typeface="Noto Serif" charset="0"/>
                <a:cs typeface="Noto Serif" charset="0"/>
              </a:defRPr>
            </a:lvl3pPr>
            <a:lvl4pPr marL="2176005" indent="-310857">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4pPr>
            <a:lvl5pPr marL="2797719" indent="-310857">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2 Lines Title - 1 Column + photo">
    <p:spTree>
      <p:nvGrpSpPr>
        <p:cNvPr id="1" name=""/>
        <p:cNvGrpSpPr/>
        <p:nvPr/>
      </p:nvGrpSpPr>
      <p:grpSpPr>
        <a:xfrm>
          <a:off x="0" y="0"/>
          <a:ext cx="0" cy="0"/>
          <a:chOff x="0" y="0"/>
          <a:chExt cx="0" cy="0"/>
        </a:xfrm>
      </p:grpSpPr>
      <p:sp>
        <p:nvSpPr>
          <p:cNvPr id="5" name="Rectangle 4"/>
          <p:cNvSpPr/>
          <p:nvPr userDrawn="1"/>
        </p:nvSpPr>
        <p:spPr>
          <a:xfrm>
            <a:off x="642938" y="1690688"/>
            <a:ext cx="1468437" cy="58737"/>
          </a:xfrm>
          <a:prstGeom prst="rect">
            <a:avLst/>
          </a:prstGeom>
          <a:solidFill>
            <a:schemeClr val="accent1"/>
          </a:solidFill>
          <a:ln>
            <a:noFill/>
          </a:ln>
        </p:spPr>
        <p:style>
          <a:lnRef idx="2">
            <a:schemeClr val="accent3"/>
          </a:lnRef>
          <a:fillRef idx="1">
            <a:schemeClr val="lt1"/>
          </a:fillRef>
          <a:effectRef idx="0">
            <a:schemeClr val="accent3"/>
          </a:effectRef>
          <a:fontRef idx="minor">
            <a:schemeClr val="dk1"/>
          </a:fontRef>
        </p:style>
        <p:txBody>
          <a:bodyPr anchor="ctr"/>
          <a:lstStyle/>
          <a:p>
            <a:pPr algn="ctr" defTabSz="932597">
              <a:defRPr/>
            </a:pPr>
            <a:endParaRPr lang="en-US">
              <a:solidFill>
                <a:srgbClr val="141513"/>
              </a:solidFill>
            </a:endParaRPr>
          </a:p>
        </p:txBody>
      </p:sp>
      <p:sp>
        <p:nvSpPr>
          <p:cNvPr id="2" name="Title 1"/>
          <p:cNvSpPr>
            <a:spLocks noGrp="1"/>
          </p:cNvSpPr>
          <p:nvPr>
            <p:ph type="title"/>
          </p:nvPr>
        </p:nvSpPr>
        <p:spPr>
          <a:xfrm>
            <a:off x="550828" y="530460"/>
            <a:ext cx="4199940" cy="976408"/>
          </a:xfrm>
          <a:prstGeom prst="rect">
            <a:avLst/>
          </a:prstGeom>
        </p:spPr>
        <p:txBody>
          <a:bodyPr/>
          <a:lstStyle>
            <a:lvl1pPr algn="l">
              <a:defRPr sz="3060" b="1" i="0">
                <a:latin typeface="Raleway ExtraBold" charset="0"/>
                <a:ea typeface="Raleway ExtraBold" charset="0"/>
                <a:cs typeface="Raleway ExtraBold" charset="0"/>
              </a:defRPr>
            </a:lvl1pPr>
          </a:lstStyle>
          <a:p>
            <a:r>
              <a:rPr lang="en-US" smtClean="0"/>
              <a:t>Click to edit Master title style</a:t>
            </a:r>
            <a:endParaRPr lang="en-US"/>
          </a:p>
        </p:txBody>
      </p:sp>
      <p:sp>
        <p:nvSpPr>
          <p:cNvPr id="9" name="Text Placeholder 8"/>
          <p:cNvSpPr>
            <a:spLocks noGrp="1"/>
          </p:cNvSpPr>
          <p:nvPr>
            <p:ph type="body" sz="quarter" idx="10"/>
          </p:nvPr>
        </p:nvSpPr>
        <p:spPr>
          <a:xfrm>
            <a:off x="550829" y="2229506"/>
            <a:ext cx="6713506" cy="4135189"/>
          </a:xfrm>
          <a:prstGeom prst="rect">
            <a:avLst/>
          </a:prstGeom>
        </p:spPr>
        <p:txBody>
          <a:bodyPr/>
          <a:lstStyle>
            <a:lvl1pPr>
              <a:lnSpc>
                <a:spcPct val="110000"/>
              </a:lnSpc>
              <a:spcBef>
                <a:spcPts val="0"/>
              </a:spcBef>
              <a:spcAft>
                <a:spcPts val="612"/>
              </a:spcAft>
              <a:buClr>
                <a:schemeClr val="accent3"/>
              </a:buClr>
              <a:defRPr sz="1632">
                <a:latin typeface="Noto Serif" charset="0"/>
                <a:ea typeface="Noto Serif" charset="0"/>
                <a:cs typeface="Noto Serif" charset="0"/>
              </a:defRPr>
            </a:lvl1pPr>
            <a:lvl2pPr marL="1010287" indent="-388572">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2pPr>
            <a:lvl3pPr>
              <a:lnSpc>
                <a:spcPct val="110000"/>
              </a:lnSpc>
              <a:spcBef>
                <a:spcPts val="0"/>
              </a:spcBef>
              <a:spcAft>
                <a:spcPts val="612"/>
              </a:spcAft>
              <a:buClr>
                <a:schemeClr val="accent3"/>
              </a:buClr>
              <a:defRPr sz="1632">
                <a:latin typeface="Noto Serif" charset="0"/>
                <a:ea typeface="Noto Serif" charset="0"/>
                <a:cs typeface="Noto Serif" charset="0"/>
              </a:defRPr>
            </a:lvl3pPr>
            <a:lvl4pPr marL="2176005" indent="-310857">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4pPr>
            <a:lvl5pPr marL="2797719" indent="-310857">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Picture Placeholder 7"/>
          <p:cNvSpPr>
            <a:spLocks noGrp="1"/>
          </p:cNvSpPr>
          <p:nvPr>
            <p:ph type="pic" sz="quarter" idx="11"/>
          </p:nvPr>
        </p:nvSpPr>
        <p:spPr>
          <a:xfrm>
            <a:off x="7813281" y="223437"/>
            <a:ext cx="4411062" cy="6550891"/>
          </a:xfrm>
          <a:prstGeom prst="rect">
            <a:avLst/>
          </a:prstGeom>
        </p:spPr>
        <p:txBody>
          <a:bodyPr/>
          <a:lstStyle/>
          <a:p>
            <a:pPr lvl="0"/>
            <a:endParaRPr lang="en-US" noProof="0"/>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1 Line Title - 1 Column + photo">
    <p:spTree>
      <p:nvGrpSpPr>
        <p:cNvPr id="1" name=""/>
        <p:cNvGrpSpPr/>
        <p:nvPr/>
      </p:nvGrpSpPr>
      <p:grpSpPr>
        <a:xfrm>
          <a:off x="0" y="0"/>
          <a:ext cx="0" cy="0"/>
          <a:chOff x="0" y="0"/>
          <a:chExt cx="0" cy="0"/>
        </a:xfrm>
      </p:grpSpPr>
      <p:sp>
        <p:nvSpPr>
          <p:cNvPr id="5" name="Rectangle 4"/>
          <p:cNvSpPr/>
          <p:nvPr userDrawn="1"/>
        </p:nvSpPr>
        <p:spPr>
          <a:xfrm>
            <a:off x="642938" y="1222375"/>
            <a:ext cx="1468437" cy="58738"/>
          </a:xfrm>
          <a:prstGeom prst="rect">
            <a:avLst/>
          </a:prstGeom>
          <a:solidFill>
            <a:schemeClr val="accent1"/>
          </a:solidFill>
          <a:ln>
            <a:noFill/>
          </a:ln>
        </p:spPr>
        <p:style>
          <a:lnRef idx="2">
            <a:schemeClr val="accent3"/>
          </a:lnRef>
          <a:fillRef idx="1">
            <a:schemeClr val="lt1"/>
          </a:fillRef>
          <a:effectRef idx="0">
            <a:schemeClr val="accent3"/>
          </a:effectRef>
          <a:fontRef idx="minor">
            <a:schemeClr val="dk1"/>
          </a:fontRef>
        </p:style>
        <p:txBody>
          <a:bodyPr anchor="ctr"/>
          <a:lstStyle/>
          <a:p>
            <a:pPr algn="ctr" defTabSz="932597">
              <a:defRPr/>
            </a:pPr>
            <a:endParaRPr lang="en-US">
              <a:solidFill>
                <a:srgbClr val="141513"/>
              </a:solidFill>
            </a:endParaRPr>
          </a:p>
        </p:txBody>
      </p:sp>
      <p:sp>
        <p:nvSpPr>
          <p:cNvPr id="2" name="Title 1"/>
          <p:cNvSpPr>
            <a:spLocks noGrp="1"/>
          </p:cNvSpPr>
          <p:nvPr>
            <p:ph type="title"/>
          </p:nvPr>
        </p:nvSpPr>
        <p:spPr>
          <a:xfrm>
            <a:off x="550828" y="530460"/>
            <a:ext cx="6713583" cy="512791"/>
          </a:xfrm>
          <a:prstGeom prst="rect">
            <a:avLst/>
          </a:prstGeom>
        </p:spPr>
        <p:txBody>
          <a:bodyPr/>
          <a:lstStyle>
            <a:lvl1pPr algn="l">
              <a:defRPr sz="3060" b="1" i="0">
                <a:latin typeface="Raleway ExtraBold" charset="0"/>
                <a:ea typeface="Raleway ExtraBold" charset="0"/>
                <a:cs typeface="Raleway ExtraBold" charset="0"/>
              </a:defRPr>
            </a:lvl1pPr>
          </a:lstStyle>
          <a:p>
            <a:r>
              <a:rPr lang="en-US" smtClean="0"/>
              <a:t>Click to edit Master title style</a:t>
            </a:r>
            <a:endParaRPr lang="en-US"/>
          </a:p>
        </p:txBody>
      </p:sp>
      <p:sp>
        <p:nvSpPr>
          <p:cNvPr id="9" name="Text Placeholder 8"/>
          <p:cNvSpPr>
            <a:spLocks noGrp="1"/>
          </p:cNvSpPr>
          <p:nvPr>
            <p:ph type="body" sz="quarter" idx="10"/>
          </p:nvPr>
        </p:nvSpPr>
        <p:spPr>
          <a:xfrm>
            <a:off x="550829" y="1762401"/>
            <a:ext cx="6713506" cy="4601923"/>
          </a:xfrm>
          <a:prstGeom prst="rect">
            <a:avLst/>
          </a:prstGeom>
        </p:spPr>
        <p:txBody>
          <a:bodyPr/>
          <a:lstStyle>
            <a:lvl1pPr>
              <a:lnSpc>
                <a:spcPct val="110000"/>
              </a:lnSpc>
              <a:spcBef>
                <a:spcPts val="0"/>
              </a:spcBef>
              <a:spcAft>
                <a:spcPts val="612"/>
              </a:spcAft>
              <a:buClr>
                <a:schemeClr val="accent3"/>
              </a:buClr>
              <a:defRPr sz="1632">
                <a:latin typeface="Noto Serif" charset="0"/>
                <a:ea typeface="Noto Serif" charset="0"/>
                <a:cs typeface="Noto Serif" charset="0"/>
              </a:defRPr>
            </a:lvl1pPr>
            <a:lvl2pPr marL="1010287" indent="-388572">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2pPr>
            <a:lvl3pPr>
              <a:lnSpc>
                <a:spcPct val="110000"/>
              </a:lnSpc>
              <a:spcBef>
                <a:spcPts val="0"/>
              </a:spcBef>
              <a:spcAft>
                <a:spcPts val="612"/>
              </a:spcAft>
              <a:buClr>
                <a:schemeClr val="accent3"/>
              </a:buClr>
              <a:defRPr sz="1632">
                <a:latin typeface="Noto Serif" charset="0"/>
                <a:ea typeface="Noto Serif" charset="0"/>
                <a:cs typeface="Noto Serif" charset="0"/>
              </a:defRPr>
            </a:lvl3pPr>
            <a:lvl4pPr marL="2176005" indent="-310857">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4pPr>
            <a:lvl5pPr marL="2797719" indent="-310857">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Picture Placeholder 7"/>
          <p:cNvSpPr>
            <a:spLocks noGrp="1"/>
          </p:cNvSpPr>
          <p:nvPr>
            <p:ph type="pic" sz="quarter" idx="12"/>
          </p:nvPr>
        </p:nvSpPr>
        <p:spPr>
          <a:xfrm>
            <a:off x="7813281" y="223437"/>
            <a:ext cx="4411062" cy="6550891"/>
          </a:xfrm>
          <a:prstGeom prst="rect">
            <a:avLst/>
          </a:prstGeom>
        </p:spPr>
        <p:txBody>
          <a:bodyPr/>
          <a:lstStyle/>
          <a:p>
            <a:pPr lvl="0"/>
            <a:endParaRPr lang="en-US" noProof="0"/>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2 Lines Title - 2 Column + photo">
    <p:spTree>
      <p:nvGrpSpPr>
        <p:cNvPr id="1" name=""/>
        <p:cNvGrpSpPr/>
        <p:nvPr/>
      </p:nvGrpSpPr>
      <p:grpSpPr>
        <a:xfrm>
          <a:off x="0" y="0"/>
          <a:ext cx="0" cy="0"/>
          <a:chOff x="0" y="0"/>
          <a:chExt cx="0" cy="0"/>
        </a:xfrm>
      </p:grpSpPr>
      <p:sp>
        <p:nvSpPr>
          <p:cNvPr id="6" name="Rectangle 5"/>
          <p:cNvSpPr/>
          <p:nvPr userDrawn="1"/>
        </p:nvSpPr>
        <p:spPr>
          <a:xfrm>
            <a:off x="642938" y="1690688"/>
            <a:ext cx="1468437" cy="58737"/>
          </a:xfrm>
          <a:prstGeom prst="rect">
            <a:avLst/>
          </a:prstGeom>
          <a:solidFill>
            <a:schemeClr val="accent1"/>
          </a:solidFill>
          <a:ln>
            <a:noFill/>
          </a:ln>
        </p:spPr>
        <p:style>
          <a:lnRef idx="2">
            <a:schemeClr val="accent3"/>
          </a:lnRef>
          <a:fillRef idx="1">
            <a:schemeClr val="lt1"/>
          </a:fillRef>
          <a:effectRef idx="0">
            <a:schemeClr val="accent3"/>
          </a:effectRef>
          <a:fontRef idx="minor">
            <a:schemeClr val="dk1"/>
          </a:fontRef>
        </p:style>
        <p:txBody>
          <a:bodyPr anchor="ctr"/>
          <a:lstStyle/>
          <a:p>
            <a:pPr algn="ctr" defTabSz="932597">
              <a:defRPr/>
            </a:pPr>
            <a:endParaRPr lang="en-US">
              <a:solidFill>
                <a:srgbClr val="141513"/>
              </a:solidFill>
            </a:endParaRPr>
          </a:p>
        </p:txBody>
      </p:sp>
      <p:sp>
        <p:nvSpPr>
          <p:cNvPr id="9" name="Text Placeholder 8"/>
          <p:cNvSpPr>
            <a:spLocks noGrp="1"/>
          </p:cNvSpPr>
          <p:nvPr>
            <p:ph type="body" sz="quarter" idx="10"/>
          </p:nvPr>
        </p:nvSpPr>
        <p:spPr>
          <a:xfrm>
            <a:off x="550829" y="2229506"/>
            <a:ext cx="3011193" cy="4135189"/>
          </a:xfrm>
          <a:prstGeom prst="rect">
            <a:avLst/>
          </a:prstGeom>
        </p:spPr>
        <p:txBody>
          <a:bodyPr/>
          <a:lstStyle>
            <a:lvl1pPr>
              <a:lnSpc>
                <a:spcPct val="110000"/>
              </a:lnSpc>
              <a:spcBef>
                <a:spcPts val="0"/>
              </a:spcBef>
              <a:spcAft>
                <a:spcPts val="612"/>
              </a:spcAft>
              <a:buClr>
                <a:schemeClr val="accent3"/>
              </a:buClr>
              <a:defRPr sz="1632">
                <a:latin typeface="Noto Serif" charset="0"/>
                <a:ea typeface="Noto Serif" charset="0"/>
                <a:cs typeface="Noto Serif" charset="0"/>
              </a:defRPr>
            </a:lvl1pPr>
            <a:lvl2pPr marL="1010287" indent="-388572">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2pPr>
            <a:lvl3pPr>
              <a:lnSpc>
                <a:spcPct val="110000"/>
              </a:lnSpc>
              <a:spcBef>
                <a:spcPts val="0"/>
              </a:spcBef>
              <a:spcAft>
                <a:spcPts val="612"/>
              </a:spcAft>
              <a:buClr>
                <a:schemeClr val="accent3"/>
              </a:buClr>
              <a:defRPr sz="1632">
                <a:latin typeface="Noto Serif" charset="0"/>
                <a:ea typeface="Noto Serif" charset="0"/>
                <a:cs typeface="Noto Serif" charset="0"/>
              </a:defRPr>
            </a:lvl3pPr>
            <a:lvl4pPr marL="2176005" indent="-310857">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4pPr>
            <a:lvl5pPr marL="2797719" indent="-310857">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8"/>
          <p:cNvSpPr>
            <a:spLocks noGrp="1"/>
          </p:cNvSpPr>
          <p:nvPr>
            <p:ph type="body" sz="quarter" idx="11"/>
          </p:nvPr>
        </p:nvSpPr>
        <p:spPr>
          <a:xfrm>
            <a:off x="3947602" y="2229506"/>
            <a:ext cx="3011193" cy="4135189"/>
          </a:xfrm>
          <a:prstGeom prst="rect">
            <a:avLst/>
          </a:prstGeom>
        </p:spPr>
        <p:txBody>
          <a:bodyPr/>
          <a:lstStyle>
            <a:lvl1pPr>
              <a:lnSpc>
                <a:spcPct val="110000"/>
              </a:lnSpc>
              <a:spcBef>
                <a:spcPts val="0"/>
              </a:spcBef>
              <a:spcAft>
                <a:spcPts val="612"/>
              </a:spcAft>
              <a:buClr>
                <a:schemeClr val="accent3"/>
              </a:buClr>
              <a:defRPr sz="1632">
                <a:latin typeface="Noto Serif" charset="0"/>
                <a:ea typeface="Noto Serif" charset="0"/>
                <a:cs typeface="Noto Serif" charset="0"/>
              </a:defRPr>
            </a:lvl1pPr>
            <a:lvl2pPr marL="1010287" indent="-388572">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2pPr>
            <a:lvl3pPr>
              <a:lnSpc>
                <a:spcPct val="110000"/>
              </a:lnSpc>
              <a:spcBef>
                <a:spcPts val="0"/>
              </a:spcBef>
              <a:spcAft>
                <a:spcPts val="612"/>
              </a:spcAft>
              <a:buClr>
                <a:schemeClr val="accent3"/>
              </a:buClr>
              <a:defRPr sz="1632">
                <a:latin typeface="Noto Serif" charset="0"/>
                <a:ea typeface="Noto Serif" charset="0"/>
                <a:cs typeface="Noto Serif" charset="0"/>
              </a:defRPr>
            </a:lvl3pPr>
            <a:lvl4pPr marL="2176005" indent="-310857">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4pPr>
            <a:lvl5pPr marL="2797719" indent="-310857">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Picture Placeholder 7"/>
          <p:cNvSpPr>
            <a:spLocks noGrp="1"/>
          </p:cNvSpPr>
          <p:nvPr>
            <p:ph type="pic" sz="quarter" idx="12"/>
          </p:nvPr>
        </p:nvSpPr>
        <p:spPr>
          <a:xfrm>
            <a:off x="7813281" y="223437"/>
            <a:ext cx="4411062" cy="6550891"/>
          </a:xfrm>
          <a:prstGeom prst="rect">
            <a:avLst/>
          </a:prstGeom>
        </p:spPr>
        <p:txBody>
          <a:bodyPr/>
          <a:lstStyle/>
          <a:p>
            <a:pPr lvl="0"/>
            <a:endParaRPr lang="en-US" noProof="0"/>
          </a:p>
        </p:txBody>
      </p:sp>
      <p:sp>
        <p:nvSpPr>
          <p:cNvPr id="12" name="Title 1"/>
          <p:cNvSpPr>
            <a:spLocks noGrp="1"/>
          </p:cNvSpPr>
          <p:nvPr>
            <p:ph type="title"/>
          </p:nvPr>
        </p:nvSpPr>
        <p:spPr>
          <a:xfrm>
            <a:off x="550828" y="530460"/>
            <a:ext cx="4199940" cy="976408"/>
          </a:xfrm>
          <a:prstGeom prst="rect">
            <a:avLst/>
          </a:prstGeom>
        </p:spPr>
        <p:txBody>
          <a:bodyPr/>
          <a:lstStyle>
            <a:lvl1pPr algn="l">
              <a:defRPr sz="3060" b="1" i="0">
                <a:latin typeface="Raleway ExtraBold" charset="0"/>
                <a:ea typeface="Raleway ExtraBold" charset="0"/>
                <a:cs typeface="Raleway ExtraBold" charset="0"/>
              </a:defRPr>
            </a:lvl1pPr>
          </a:lstStyle>
          <a:p>
            <a:r>
              <a:rPr lang="en-US" smtClean="0"/>
              <a:t>Click to edit Master title style</a:t>
            </a:r>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638112754"/>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1 Line Title - 2 Columns + photo">
    <p:spTree>
      <p:nvGrpSpPr>
        <p:cNvPr id="1" name=""/>
        <p:cNvGrpSpPr/>
        <p:nvPr/>
      </p:nvGrpSpPr>
      <p:grpSpPr>
        <a:xfrm>
          <a:off x="0" y="0"/>
          <a:ext cx="0" cy="0"/>
          <a:chOff x="0" y="0"/>
          <a:chExt cx="0" cy="0"/>
        </a:xfrm>
      </p:grpSpPr>
      <p:sp>
        <p:nvSpPr>
          <p:cNvPr id="6" name="Rectangle 5"/>
          <p:cNvSpPr/>
          <p:nvPr userDrawn="1"/>
        </p:nvSpPr>
        <p:spPr>
          <a:xfrm>
            <a:off x="642938" y="1222375"/>
            <a:ext cx="1468437" cy="58738"/>
          </a:xfrm>
          <a:prstGeom prst="rect">
            <a:avLst/>
          </a:prstGeom>
          <a:solidFill>
            <a:schemeClr val="accent1"/>
          </a:solidFill>
          <a:ln>
            <a:noFill/>
          </a:ln>
        </p:spPr>
        <p:style>
          <a:lnRef idx="2">
            <a:schemeClr val="accent3"/>
          </a:lnRef>
          <a:fillRef idx="1">
            <a:schemeClr val="lt1"/>
          </a:fillRef>
          <a:effectRef idx="0">
            <a:schemeClr val="accent3"/>
          </a:effectRef>
          <a:fontRef idx="minor">
            <a:schemeClr val="dk1"/>
          </a:fontRef>
        </p:style>
        <p:txBody>
          <a:bodyPr anchor="ctr"/>
          <a:lstStyle/>
          <a:p>
            <a:pPr algn="ctr" defTabSz="932597">
              <a:defRPr/>
            </a:pPr>
            <a:endParaRPr lang="en-US">
              <a:solidFill>
                <a:srgbClr val="141513"/>
              </a:solidFill>
            </a:endParaRPr>
          </a:p>
        </p:txBody>
      </p:sp>
      <p:sp>
        <p:nvSpPr>
          <p:cNvPr id="2" name="Title 1"/>
          <p:cNvSpPr>
            <a:spLocks noGrp="1"/>
          </p:cNvSpPr>
          <p:nvPr>
            <p:ph type="title"/>
          </p:nvPr>
        </p:nvSpPr>
        <p:spPr>
          <a:xfrm>
            <a:off x="550828" y="530460"/>
            <a:ext cx="6638537" cy="512791"/>
          </a:xfrm>
          <a:prstGeom prst="rect">
            <a:avLst/>
          </a:prstGeom>
        </p:spPr>
        <p:txBody>
          <a:bodyPr/>
          <a:lstStyle>
            <a:lvl1pPr algn="l">
              <a:defRPr sz="3060" b="1" i="0">
                <a:latin typeface="Raleway ExtraBold" charset="0"/>
                <a:ea typeface="Raleway ExtraBold" charset="0"/>
                <a:cs typeface="Raleway ExtraBold" charset="0"/>
              </a:defRPr>
            </a:lvl1pPr>
          </a:lstStyle>
          <a:p>
            <a:r>
              <a:rPr lang="en-US" smtClean="0"/>
              <a:t>Click to edit Master title style</a:t>
            </a:r>
            <a:endParaRPr lang="en-US"/>
          </a:p>
        </p:txBody>
      </p:sp>
      <p:sp>
        <p:nvSpPr>
          <p:cNvPr id="7" name="Text Placeholder 8"/>
          <p:cNvSpPr>
            <a:spLocks noGrp="1"/>
          </p:cNvSpPr>
          <p:nvPr>
            <p:ph type="body" sz="quarter" idx="10"/>
          </p:nvPr>
        </p:nvSpPr>
        <p:spPr>
          <a:xfrm>
            <a:off x="550828" y="1762772"/>
            <a:ext cx="3011116" cy="4601923"/>
          </a:xfrm>
          <a:prstGeom prst="rect">
            <a:avLst/>
          </a:prstGeom>
        </p:spPr>
        <p:txBody>
          <a:bodyPr/>
          <a:lstStyle>
            <a:lvl1pPr>
              <a:lnSpc>
                <a:spcPct val="110000"/>
              </a:lnSpc>
              <a:spcBef>
                <a:spcPts val="0"/>
              </a:spcBef>
              <a:spcAft>
                <a:spcPts val="612"/>
              </a:spcAft>
              <a:buClr>
                <a:schemeClr val="accent3"/>
              </a:buClr>
              <a:defRPr sz="1632">
                <a:latin typeface="Noto Serif" charset="0"/>
                <a:ea typeface="Noto Serif" charset="0"/>
                <a:cs typeface="Noto Serif" charset="0"/>
              </a:defRPr>
            </a:lvl1pPr>
            <a:lvl2pPr marL="1010287" indent="-388572">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2pPr>
            <a:lvl3pPr>
              <a:lnSpc>
                <a:spcPct val="110000"/>
              </a:lnSpc>
              <a:spcBef>
                <a:spcPts val="0"/>
              </a:spcBef>
              <a:spcAft>
                <a:spcPts val="612"/>
              </a:spcAft>
              <a:buClr>
                <a:schemeClr val="accent3"/>
              </a:buClr>
              <a:defRPr sz="1632">
                <a:latin typeface="Noto Serif" charset="0"/>
                <a:ea typeface="Noto Serif" charset="0"/>
                <a:cs typeface="Noto Serif" charset="0"/>
              </a:defRPr>
            </a:lvl3pPr>
            <a:lvl4pPr marL="2176005" indent="-310857">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4pPr>
            <a:lvl5pPr marL="2797719" indent="-310857">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8"/>
          <p:cNvSpPr>
            <a:spLocks noGrp="1"/>
          </p:cNvSpPr>
          <p:nvPr>
            <p:ph type="body" sz="quarter" idx="11"/>
          </p:nvPr>
        </p:nvSpPr>
        <p:spPr>
          <a:xfrm>
            <a:off x="3947602" y="1762401"/>
            <a:ext cx="3011193" cy="4601923"/>
          </a:xfrm>
          <a:prstGeom prst="rect">
            <a:avLst/>
          </a:prstGeom>
        </p:spPr>
        <p:txBody>
          <a:bodyPr/>
          <a:lstStyle>
            <a:lvl1pPr>
              <a:lnSpc>
                <a:spcPct val="110000"/>
              </a:lnSpc>
              <a:spcBef>
                <a:spcPts val="0"/>
              </a:spcBef>
              <a:spcAft>
                <a:spcPts val="612"/>
              </a:spcAft>
              <a:buClr>
                <a:schemeClr val="accent3"/>
              </a:buClr>
              <a:defRPr sz="1632">
                <a:latin typeface="Noto Serif" charset="0"/>
                <a:ea typeface="Noto Serif" charset="0"/>
                <a:cs typeface="Noto Serif" charset="0"/>
              </a:defRPr>
            </a:lvl1pPr>
            <a:lvl2pPr marL="1010287" indent="-388572">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2pPr>
            <a:lvl3pPr>
              <a:lnSpc>
                <a:spcPct val="110000"/>
              </a:lnSpc>
              <a:spcBef>
                <a:spcPts val="0"/>
              </a:spcBef>
              <a:spcAft>
                <a:spcPts val="612"/>
              </a:spcAft>
              <a:buClr>
                <a:schemeClr val="accent3"/>
              </a:buClr>
              <a:defRPr sz="1632">
                <a:latin typeface="Noto Serif" charset="0"/>
                <a:ea typeface="Noto Serif" charset="0"/>
                <a:cs typeface="Noto Serif" charset="0"/>
              </a:defRPr>
            </a:lvl3pPr>
            <a:lvl4pPr marL="2176005" indent="-310857">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4pPr>
            <a:lvl5pPr marL="2797719" indent="-310857">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Picture Placeholder 7"/>
          <p:cNvSpPr>
            <a:spLocks noGrp="1"/>
          </p:cNvSpPr>
          <p:nvPr>
            <p:ph type="pic" sz="quarter" idx="12"/>
          </p:nvPr>
        </p:nvSpPr>
        <p:spPr>
          <a:xfrm>
            <a:off x="7813281" y="223437"/>
            <a:ext cx="4411062" cy="6550891"/>
          </a:xfrm>
          <a:prstGeom prst="rect">
            <a:avLst/>
          </a:prstGeom>
        </p:spPr>
        <p:txBody>
          <a:bodyPr/>
          <a:lstStyle/>
          <a:p>
            <a:pPr lvl="0"/>
            <a:endParaRPr lang="en-US" noProof="0"/>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2 Line Title - Left Content + 2 photos">
    <p:spTree>
      <p:nvGrpSpPr>
        <p:cNvPr id="1" name=""/>
        <p:cNvGrpSpPr/>
        <p:nvPr/>
      </p:nvGrpSpPr>
      <p:grpSpPr>
        <a:xfrm>
          <a:off x="0" y="0"/>
          <a:ext cx="0" cy="0"/>
          <a:chOff x="0" y="0"/>
          <a:chExt cx="0" cy="0"/>
        </a:xfrm>
      </p:grpSpPr>
      <p:sp>
        <p:nvSpPr>
          <p:cNvPr id="6" name="Rectangle 5"/>
          <p:cNvSpPr/>
          <p:nvPr userDrawn="1"/>
        </p:nvSpPr>
        <p:spPr>
          <a:xfrm>
            <a:off x="642938" y="2790825"/>
            <a:ext cx="1468437" cy="58738"/>
          </a:xfrm>
          <a:prstGeom prst="rect">
            <a:avLst/>
          </a:prstGeom>
          <a:solidFill>
            <a:schemeClr val="accent1"/>
          </a:solidFill>
          <a:ln>
            <a:noFill/>
          </a:ln>
        </p:spPr>
        <p:style>
          <a:lnRef idx="2">
            <a:schemeClr val="accent3"/>
          </a:lnRef>
          <a:fillRef idx="1">
            <a:schemeClr val="lt1"/>
          </a:fillRef>
          <a:effectRef idx="0">
            <a:schemeClr val="accent3"/>
          </a:effectRef>
          <a:fontRef idx="minor">
            <a:schemeClr val="dk1"/>
          </a:fontRef>
        </p:style>
        <p:txBody>
          <a:bodyPr anchor="ctr"/>
          <a:lstStyle/>
          <a:p>
            <a:pPr algn="ctr" defTabSz="932597">
              <a:defRPr/>
            </a:pPr>
            <a:endParaRPr lang="en-US">
              <a:solidFill>
                <a:srgbClr val="141513"/>
              </a:solidFill>
            </a:endParaRPr>
          </a:p>
        </p:txBody>
      </p:sp>
      <p:sp>
        <p:nvSpPr>
          <p:cNvPr id="2" name="Title 1"/>
          <p:cNvSpPr>
            <a:spLocks noGrp="1"/>
          </p:cNvSpPr>
          <p:nvPr>
            <p:ph type="title"/>
          </p:nvPr>
        </p:nvSpPr>
        <p:spPr>
          <a:xfrm>
            <a:off x="550828" y="1630220"/>
            <a:ext cx="4199940" cy="976408"/>
          </a:xfrm>
          <a:prstGeom prst="rect">
            <a:avLst/>
          </a:prstGeom>
        </p:spPr>
        <p:txBody>
          <a:bodyPr/>
          <a:lstStyle>
            <a:lvl1pPr algn="l">
              <a:defRPr sz="3060" b="1" i="0">
                <a:latin typeface="Raleway ExtraBold" charset="0"/>
                <a:ea typeface="Raleway ExtraBold" charset="0"/>
                <a:cs typeface="Raleway ExtraBold" charset="0"/>
              </a:defRPr>
            </a:lvl1pPr>
          </a:lstStyle>
          <a:p>
            <a:r>
              <a:rPr lang="en-US" smtClean="0"/>
              <a:t>Click to edit Master title style</a:t>
            </a:r>
            <a:endParaRPr lang="en-US"/>
          </a:p>
        </p:txBody>
      </p:sp>
      <p:sp>
        <p:nvSpPr>
          <p:cNvPr id="8" name="Picture Placeholder 7"/>
          <p:cNvSpPr>
            <a:spLocks noGrp="1"/>
          </p:cNvSpPr>
          <p:nvPr>
            <p:ph type="pic" sz="quarter" idx="11"/>
          </p:nvPr>
        </p:nvSpPr>
        <p:spPr>
          <a:xfrm>
            <a:off x="5661791" y="223436"/>
            <a:ext cx="6547510" cy="3161305"/>
          </a:xfrm>
          <a:prstGeom prst="rect">
            <a:avLst/>
          </a:prstGeom>
        </p:spPr>
        <p:txBody>
          <a:bodyPr/>
          <a:lstStyle/>
          <a:p>
            <a:pPr lvl="0"/>
            <a:endParaRPr lang="en-US" noProof="0"/>
          </a:p>
        </p:txBody>
      </p:sp>
      <p:sp>
        <p:nvSpPr>
          <p:cNvPr id="7" name="Text Placeholder 8"/>
          <p:cNvSpPr>
            <a:spLocks noGrp="1"/>
          </p:cNvSpPr>
          <p:nvPr>
            <p:ph type="body" sz="quarter" idx="12"/>
          </p:nvPr>
        </p:nvSpPr>
        <p:spPr>
          <a:xfrm>
            <a:off x="550828" y="3330202"/>
            <a:ext cx="4199940" cy="2423487"/>
          </a:xfrm>
          <a:prstGeom prst="rect">
            <a:avLst/>
          </a:prstGeom>
        </p:spPr>
        <p:txBody>
          <a:bodyPr/>
          <a:lstStyle>
            <a:lvl1pPr>
              <a:lnSpc>
                <a:spcPct val="110000"/>
              </a:lnSpc>
              <a:spcBef>
                <a:spcPts val="0"/>
              </a:spcBef>
              <a:spcAft>
                <a:spcPts val="612"/>
              </a:spcAft>
              <a:buClr>
                <a:schemeClr val="accent3"/>
              </a:buClr>
              <a:defRPr sz="1632">
                <a:latin typeface="Noto Serif" charset="0"/>
                <a:ea typeface="Noto Serif" charset="0"/>
                <a:cs typeface="Noto Serif" charset="0"/>
              </a:defRPr>
            </a:lvl1pPr>
            <a:lvl2pPr marL="1010287" indent="-388572">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2pPr>
            <a:lvl3pPr>
              <a:lnSpc>
                <a:spcPct val="110000"/>
              </a:lnSpc>
              <a:spcBef>
                <a:spcPts val="0"/>
              </a:spcBef>
              <a:spcAft>
                <a:spcPts val="612"/>
              </a:spcAft>
              <a:buClr>
                <a:schemeClr val="accent3"/>
              </a:buClr>
              <a:defRPr sz="1632">
                <a:latin typeface="Noto Serif" charset="0"/>
                <a:ea typeface="Noto Serif" charset="0"/>
                <a:cs typeface="Noto Serif" charset="0"/>
              </a:defRPr>
            </a:lvl3pPr>
            <a:lvl4pPr marL="2176005" indent="-310857">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4pPr>
            <a:lvl5pPr marL="2797719" indent="-310857">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Picture Placeholder 7"/>
          <p:cNvSpPr>
            <a:spLocks noGrp="1"/>
          </p:cNvSpPr>
          <p:nvPr>
            <p:ph type="pic" sz="quarter" idx="14"/>
          </p:nvPr>
        </p:nvSpPr>
        <p:spPr>
          <a:xfrm>
            <a:off x="5661791" y="3621970"/>
            <a:ext cx="6547510" cy="3161305"/>
          </a:xfrm>
          <a:prstGeom prst="rect">
            <a:avLst/>
          </a:prstGeom>
        </p:spPr>
        <p:txBody>
          <a:bodyPr/>
          <a:lstStyle/>
          <a:p>
            <a:pPr lvl="0"/>
            <a:endParaRPr lang="en-US" noProof="0"/>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2 Line Title - Left Content + photo">
    <p:spTree>
      <p:nvGrpSpPr>
        <p:cNvPr id="1" name=""/>
        <p:cNvGrpSpPr/>
        <p:nvPr/>
      </p:nvGrpSpPr>
      <p:grpSpPr>
        <a:xfrm>
          <a:off x="0" y="0"/>
          <a:ext cx="0" cy="0"/>
          <a:chOff x="0" y="0"/>
          <a:chExt cx="0" cy="0"/>
        </a:xfrm>
      </p:grpSpPr>
      <p:sp>
        <p:nvSpPr>
          <p:cNvPr id="5" name="Rectangle 4"/>
          <p:cNvSpPr/>
          <p:nvPr userDrawn="1"/>
        </p:nvSpPr>
        <p:spPr>
          <a:xfrm>
            <a:off x="558800" y="2790825"/>
            <a:ext cx="1468438" cy="58738"/>
          </a:xfrm>
          <a:prstGeom prst="rect">
            <a:avLst/>
          </a:prstGeom>
          <a:solidFill>
            <a:schemeClr val="accent1"/>
          </a:solidFill>
          <a:ln>
            <a:noFill/>
          </a:ln>
        </p:spPr>
        <p:style>
          <a:lnRef idx="2">
            <a:schemeClr val="accent3"/>
          </a:lnRef>
          <a:fillRef idx="1">
            <a:schemeClr val="lt1"/>
          </a:fillRef>
          <a:effectRef idx="0">
            <a:schemeClr val="accent3"/>
          </a:effectRef>
          <a:fontRef idx="minor">
            <a:schemeClr val="dk1"/>
          </a:fontRef>
        </p:style>
        <p:txBody>
          <a:bodyPr anchor="ctr"/>
          <a:lstStyle/>
          <a:p>
            <a:pPr algn="ctr" defTabSz="932597">
              <a:defRPr/>
            </a:pPr>
            <a:endParaRPr lang="en-US">
              <a:solidFill>
                <a:srgbClr val="141513"/>
              </a:solidFill>
            </a:endParaRPr>
          </a:p>
        </p:txBody>
      </p:sp>
      <p:sp>
        <p:nvSpPr>
          <p:cNvPr id="6" name="Rectangle 5"/>
          <p:cNvSpPr/>
          <p:nvPr userDrawn="1"/>
        </p:nvSpPr>
        <p:spPr>
          <a:xfrm>
            <a:off x="642938" y="2790825"/>
            <a:ext cx="1468437" cy="58738"/>
          </a:xfrm>
          <a:prstGeom prst="rect">
            <a:avLst/>
          </a:prstGeom>
          <a:solidFill>
            <a:schemeClr val="accent1"/>
          </a:solidFill>
          <a:ln>
            <a:noFill/>
          </a:ln>
        </p:spPr>
        <p:style>
          <a:lnRef idx="2">
            <a:schemeClr val="accent3"/>
          </a:lnRef>
          <a:fillRef idx="1">
            <a:schemeClr val="lt1"/>
          </a:fillRef>
          <a:effectRef idx="0">
            <a:schemeClr val="accent3"/>
          </a:effectRef>
          <a:fontRef idx="minor">
            <a:schemeClr val="dk1"/>
          </a:fontRef>
        </p:style>
        <p:txBody>
          <a:bodyPr anchor="ctr"/>
          <a:lstStyle/>
          <a:p>
            <a:pPr algn="ctr" defTabSz="932597">
              <a:defRPr/>
            </a:pPr>
            <a:endParaRPr lang="en-US">
              <a:solidFill>
                <a:srgbClr val="141513"/>
              </a:solidFill>
            </a:endParaRPr>
          </a:p>
        </p:txBody>
      </p:sp>
      <p:sp>
        <p:nvSpPr>
          <p:cNvPr id="2" name="Title 1"/>
          <p:cNvSpPr>
            <a:spLocks noGrp="1"/>
          </p:cNvSpPr>
          <p:nvPr>
            <p:ph type="title"/>
          </p:nvPr>
        </p:nvSpPr>
        <p:spPr>
          <a:xfrm>
            <a:off x="550828" y="1630220"/>
            <a:ext cx="4199940" cy="976408"/>
          </a:xfrm>
          <a:prstGeom prst="rect">
            <a:avLst/>
          </a:prstGeom>
        </p:spPr>
        <p:txBody>
          <a:bodyPr/>
          <a:lstStyle>
            <a:lvl1pPr algn="l">
              <a:defRPr sz="3060" b="1" i="0">
                <a:latin typeface="Raleway ExtraBold" charset="0"/>
                <a:ea typeface="Raleway ExtraBold" charset="0"/>
                <a:cs typeface="Raleway ExtraBold" charset="0"/>
              </a:defRPr>
            </a:lvl1pPr>
          </a:lstStyle>
          <a:p>
            <a:r>
              <a:rPr lang="en-US" smtClean="0"/>
              <a:t>Click to edit Master title style</a:t>
            </a:r>
            <a:endParaRPr lang="en-US"/>
          </a:p>
        </p:txBody>
      </p:sp>
      <p:sp>
        <p:nvSpPr>
          <p:cNvPr id="8" name="Picture Placeholder 7"/>
          <p:cNvSpPr>
            <a:spLocks noGrp="1"/>
          </p:cNvSpPr>
          <p:nvPr>
            <p:ph type="pic" sz="quarter" idx="11"/>
          </p:nvPr>
        </p:nvSpPr>
        <p:spPr>
          <a:xfrm>
            <a:off x="5662513" y="223437"/>
            <a:ext cx="6547510" cy="6550891"/>
          </a:xfrm>
          <a:prstGeom prst="rect">
            <a:avLst/>
          </a:prstGeom>
        </p:spPr>
        <p:txBody>
          <a:bodyPr/>
          <a:lstStyle/>
          <a:p>
            <a:pPr lvl="0"/>
            <a:endParaRPr lang="en-US" noProof="0"/>
          </a:p>
        </p:txBody>
      </p:sp>
      <p:sp>
        <p:nvSpPr>
          <p:cNvPr id="13" name="Text Placeholder 8"/>
          <p:cNvSpPr>
            <a:spLocks noGrp="1"/>
          </p:cNvSpPr>
          <p:nvPr>
            <p:ph type="body" sz="quarter" idx="13"/>
          </p:nvPr>
        </p:nvSpPr>
        <p:spPr>
          <a:xfrm>
            <a:off x="550828" y="3330202"/>
            <a:ext cx="4199940" cy="2423487"/>
          </a:xfrm>
          <a:prstGeom prst="rect">
            <a:avLst/>
          </a:prstGeom>
        </p:spPr>
        <p:txBody>
          <a:bodyPr/>
          <a:lstStyle>
            <a:lvl1pPr>
              <a:lnSpc>
                <a:spcPct val="110000"/>
              </a:lnSpc>
              <a:spcBef>
                <a:spcPts val="0"/>
              </a:spcBef>
              <a:spcAft>
                <a:spcPts val="612"/>
              </a:spcAft>
              <a:buClr>
                <a:schemeClr val="accent3"/>
              </a:buClr>
              <a:defRPr sz="1632">
                <a:latin typeface="Noto Serif" charset="0"/>
                <a:ea typeface="Noto Serif" charset="0"/>
                <a:cs typeface="Noto Serif" charset="0"/>
              </a:defRPr>
            </a:lvl1pPr>
            <a:lvl2pPr marL="1010287" indent="-388572">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2pPr>
            <a:lvl3pPr>
              <a:lnSpc>
                <a:spcPct val="110000"/>
              </a:lnSpc>
              <a:spcBef>
                <a:spcPts val="0"/>
              </a:spcBef>
              <a:spcAft>
                <a:spcPts val="612"/>
              </a:spcAft>
              <a:buClr>
                <a:schemeClr val="accent3"/>
              </a:buClr>
              <a:defRPr sz="1632">
                <a:latin typeface="Noto Serif" charset="0"/>
                <a:ea typeface="Noto Serif" charset="0"/>
                <a:cs typeface="Noto Serif" charset="0"/>
              </a:defRPr>
            </a:lvl3pPr>
            <a:lvl4pPr marL="2176005" indent="-310857">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4pPr>
            <a:lvl5pPr marL="2797719" indent="-310857">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2 Line Title - Right Content + photo">
    <p:spTree>
      <p:nvGrpSpPr>
        <p:cNvPr id="1" name=""/>
        <p:cNvGrpSpPr/>
        <p:nvPr/>
      </p:nvGrpSpPr>
      <p:grpSpPr>
        <a:xfrm>
          <a:off x="0" y="0"/>
          <a:ext cx="0" cy="0"/>
          <a:chOff x="0" y="0"/>
          <a:chExt cx="0" cy="0"/>
        </a:xfrm>
      </p:grpSpPr>
      <p:sp>
        <p:nvSpPr>
          <p:cNvPr id="5" name="Rectangle 4"/>
          <p:cNvSpPr/>
          <p:nvPr userDrawn="1"/>
        </p:nvSpPr>
        <p:spPr>
          <a:xfrm>
            <a:off x="7620000" y="2790825"/>
            <a:ext cx="1468438" cy="58738"/>
          </a:xfrm>
          <a:prstGeom prst="rect">
            <a:avLst/>
          </a:prstGeom>
          <a:solidFill>
            <a:schemeClr val="accent1"/>
          </a:solidFill>
          <a:ln>
            <a:noFill/>
          </a:ln>
        </p:spPr>
        <p:style>
          <a:lnRef idx="2">
            <a:schemeClr val="accent3"/>
          </a:lnRef>
          <a:fillRef idx="1">
            <a:schemeClr val="lt1"/>
          </a:fillRef>
          <a:effectRef idx="0">
            <a:schemeClr val="accent3"/>
          </a:effectRef>
          <a:fontRef idx="minor">
            <a:schemeClr val="dk1"/>
          </a:fontRef>
        </p:style>
        <p:txBody>
          <a:bodyPr anchor="ctr"/>
          <a:lstStyle/>
          <a:p>
            <a:pPr algn="ctr" defTabSz="932597">
              <a:defRPr/>
            </a:pPr>
            <a:endParaRPr lang="en-US">
              <a:solidFill>
                <a:srgbClr val="141513"/>
              </a:solidFill>
            </a:endParaRPr>
          </a:p>
        </p:txBody>
      </p:sp>
      <p:pic>
        <p:nvPicPr>
          <p:cNvPr id="6" name="Picture 2"/>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085513" y="6502400"/>
            <a:ext cx="976312" cy="12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3"/>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977688" y="6235700"/>
            <a:ext cx="84137" cy="12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7527984" y="1630220"/>
            <a:ext cx="4199940" cy="976408"/>
          </a:xfrm>
          <a:prstGeom prst="rect">
            <a:avLst/>
          </a:prstGeom>
        </p:spPr>
        <p:txBody>
          <a:bodyPr/>
          <a:lstStyle>
            <a:lvl1pPr algn="l">
              <a:defRPr sz="3060" b="1" i="0">
                <a:latin typeface="Raleway ExtraBold" charset="0"/>
                <a:ea typeface="Raleway ExtraBold" charset="0"/>
                <a:cs typeface="Raleway ExtraBold" charset="0"/>
              </a:defRPr>
            </a:lvl1pPr>
          </a:lstStyle>
          <a:p>
            <a:r>
              <a:rPr lang="en-US" smtClean="0"/>
              <a:t>Click to edit Master title style</a:t>
            </a:r>
            <a:endParaRPr lang="en-US"/>
          </a:p>
        </p:txBody>
      </p:sp>
      <p:sp>
        <p:nvSpPr>
          <p:cNvPr id="8" name="Picture Placeholder 7"/>
          <p:cNvSpPr>
            <a:spLocks noGrp="1"/>
          </p:cNvSpPr>
          <p:nvPr>
            <p:ph type="pic" sz="quarter" idx="11"/>
          </p:nvPr>
        </p:nvSpPr>
        <p:spPr>
          <a:xfrm>
            <a:off x="223468" y="223437"/>
            <a:ext cx="6547510" cy="6550891"/>
          </a:xfrm>
          <a:prstGeom prst="rect">
            <a:avLst/>
          </a:prstGeom>
        </p:spPr>
        <p:txBody>
          <a:bodyPr/>
          <a:lstStyle/>
          <a:p>
            <a:pPr lvl="0"/>
            <a:endParaRPr lang="en-US" noProof="0"/>
          </a:p>
        </p:txBody>
      </p:sp>
      <p:sp>
        <p:nvSpPr>
          <p:cNvPr id="7" name="Text Placeholder 8"/>
          <p:cNvSpPr>
            <a:spLocks noGrp="1"/>
          </p:cNvSpPr>
          <p:nvPr>
            <p:ph type="body" sz="quarter" idx="12"/>
          </p:nvPr>
        </p:nvSpPr>
        <p:spPr>
          <a:xfrm>
            <a:off x="7527984" y="3330202"/>
            <a:ext cx="4199940" cy="2423487"/>
          </a:xfrm>
          <a:prstGeom prst="rect">
            <a:avLst/>
          </a:prstGeom>
        </p:spPr>
        <p:txBody>
          <a:bodyPr/>
          <a:lstStyle>
            <a:lvl1pPr>
              <a:lnSpc>
                <a:spcPct val="110000"/>
              </a:lnSpc>
              <a:spcBef>
                <a:spcPts val="0"/>
              </a:spcBef>
              <a:spcAft>
                <a:spcPts val="612"/>
              </a:spcAft>
              <a:buClr>
                <a:schemeClr val="accent3"/>
              </a:buClr>
              <a:defRPr sz="1632">
                <a:latin typeface="Noto Serif" charset="0"/>
                <a:ea typeface="Noto Serif" charset="0"/>
                <a:cs typeface="Noto Serif" charset="0"/>
              </a:defRPr>
            </a:lvl1pPr>
            <a:lvl2pPr marL="1010287" indent="-388572">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2pPr>
            <a:lvl3pPr>
              <a:lnSpc>
                <a:spcPct val="110000"/>
              </a:lnSpc>
              <a:spcBef>
                <a:spcPts val="0"/>
              </a:spcBef>
              <a:spcAft>
                <a:spcPts val="612"/>
              </a:spcAft>
              <a:buClr>
                <a:schemeClr val="accent3"/>
              </a:buClr>
              <a:defRPr sz="1632">
                <a:latin typeface="Noto Serif" charset="0"/>
                <a:ea typeface="Noto Serif" charset="0"/>
                <a:cs typeface="Noto Serif" charset="0"/>
              </a:defRPr>
            </a:lvl3pPr>
            <a:lvl4pPr marL="2176005" indent="-310857">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4pPr>
            <a:lvl5pPr marL="2797719" indent="-310857">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2 Line Title - RightContent + 2 photos">
    <p:spTree>
      <p:nvGrpSpPr>
        <p:cNvPr id="1" name=""/>
        <p:cNvGrpSpPr/>
        <p:nvPr/>
      </p:nvGrpSpPr>
      <p:grpSpPr>
        <a:xfrm>
          <a:off x="0" y="0"/>
          <a:ext cx="0" cy="0"/>
          <a:chOff x="0" y="0"/>
          <a:chExt cx="0" cy="0"/>
        </a:xfrm>
      </p:grpSpPr>
      <p:sp>
        <p:nvSpPr>
          <p:cNvPr id="6" name="Rectangle 5"/>
          <p:cNvSpPr/>
          <p:nvPr userDrawn="1"/>
        </p:nvSpPr>
        <p:spPr>
          <a:xfrm>
            <a:off x="7620000" y="2790825"/>
            <a:ext cx="1468438" cy="58738"/>
          </a:xfrm>
          <a:prstGeom prst="rect">
            <a:avLst/>
          </a:prstGeom>
          <a:solidFill>
            <a:schemeClr val="accent1"/>
          </a:solidFill>
          <a:ln>
            <a:noFill/>
          </a:ln>
        </p:spPr>
        <p:style>
          <a:lnRef idx="2">
            <a:schemeClr val="accent3"/>
          </a:lnRef>
          <a:fillRef idx="1">
            <a:schemeClr val="lt1"/>
          </a:fillRef>
          <a:effectRef idx="0">
            <a:schemeClr val="accent3"/>
          </a:effectRef>
          <a:fontRef idx="minor">
            <a:schemeClr val="dk1"/>
          </a:fontRef>
        </p:style>
        <p:txBody>
          <a:bodyPr anchor="ctr"/>
          <a:lstStyle/>
          <a:p>
            <a:pPr algn="ctr" defTabSz="932597">
              <a:defRPr/>
            </a:pPr>
            <a:endParaRPr lang="en-US">
              <a:solidFill>
                <a:srgbClr val="141513"/>
              </a:solidFill>
            </a:endParaRPr>
          </a:p>
        </p:txBody>
      </p:sp>
      <p:pic>
        <p:nvPicPr>
          <p:cNvPr id="9" name="Picture 2"/>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085513" y="6502400"/>
            <a:ext cx="976312" cy="12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3"/>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977688" y="6235700"/>
            <a:ext cx="84137" cy="12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7527984" y="1630220"/>
            <a:ext cx="4199940" cy="976408"/>
          </a:xfrm>
          <a:prstGeom prst="rect">
            <a:avLst/>
          </a:prstGeom>
        </p:spPr>
        <p:txBody>
          <a:bodyPr/>
          <a:lstStyle>
            <a:lvl1pPr algn="l">
              <a:defRPr sz="3060" b="1" i="0">
                <a:latin typeface="Raleway ExtraBold" charset="0"/>
                <a:ea typeface="Raleway ExtraBold" charset="0"/>
                <a:cs typeface="Raleway ExtraBold" charset="0"/>
              </a:defRPr>
            </a:lvl1pPr>
          </a:lstStyle>
          <a:p>
            <a:r>
              <a:rPr lang="en-US" smtClean="0"/>
              <a:t>Click to edit Master title style</a:t>
            </a:r>
            <a:endParaRPr lang="en-US"/>
          </a:p>
        </p:txBody>
      </p:sp>
      <p:sp>
        <p:nvSpPr>
          <p:cNvPr id="8" name="Picture Placeholder 7"/>
          <p:cNvSpPr>
            <a:spLocks noGrp="1"/>
          </p:cNvSpPr>
          <p:nvPr>
            <p:ph type="pic" sz="quarter" idx="11"/>
          </p:nvPr>
        </p:nvSpPr>
        <p:spPr>
          <a:xfrm>
            <a:off x="223468" y="223436"/>
            <a:ext cx="6547510" cy="3161305"/>
          </a:xfrm>
          <a:prstGeom prst="rect">
            <a:avLst/>
          </a:prstGeom>
        </p:spPr>
        <p:txBody>
          <a:bodyPr/>
          <a:lstStyle/>
          <a:p>
            <a:pPr lvl="0"/>
            <a:endParaRPr lang="en-US" noProof="0"/>
          </a:p>
        </p:txBody>
      </p:sp>
      <p:sp>
        <p:nvSpPr>
          <p:cNvPr id="7" name="Text Placeholder 8"/>
          <p:cNvSpPr>
            <a:spLocks noGrp="1"/>
          </p:cNvSpPr>
          <p:nvPr>
            <p:ph type="body" sz="quarter" idx="12"/>
          </p:nvPr>
        </p:nvSpPr>
        <p:spPr>
          <a:xfrm>
            <a:off x="7527984" y="3330202"/>
            <a:ext cx="4199940" cy="2423487"/>
          </a:xfrm>
          <a:prstGeom prst="rect">
            <a:avLst/>
          </a:prstGeom>
        </p:spPr>
        <p:txBody>
          <a:bodyPr/>
          <a:lstStyle>
            <a:lvl1pPr>
              <a:lnSpc>
                <a:spcPct val="110000"/>
              </a:lnSpc>
              <a:spcBef>
                <a:spcPts val="0"/>
              </a:spcBef>
              <a:spcAft>
                <a:spcPts val="612"/>
              </a:spcAft>
              <a:buClr>
                <a:schemeClr val="accent3"/>
              </a:buClr>
              <a:defRPr sz="1632">
                <a:latin typeface="Noto Serif" charset="0"/>
                <a:ea typeface="Noto Serif" charset="0"/>
                <a:cs typeface="Noto Serif" charset="0"/>
              </a:defRPr>
            </a:lvl1pPr>
            <a:lvl2pPr marL="1010287" indent="-388572">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2pPr>
            <a:lvl3pPr>
              <a:lnSpc>
                <a:spcPct val="110000"/>
              </a:lnSpc>
              <a:spcBef>
                <a:spcPts val="0"/>
              </a:spcBef>
              <a:spcAft>
                <a:spcPts val="612"/>
              </a:spcAft>
              <a:buClr>
                <a:schemeClr val="accent3"/>
              </a:buClr>
              <a:defRPr sz="1632">
                <a:latin typeface="Noto Serif" charset="0"/>
                <a:ea typeface="Noto Serif" charset="0"/>
                <a:cs typeface="Noto Serif" charset="0"/>
              </a:defRPr>
            </a:lvl3pPr>
            <a:lvl4pPr marL="2176005" indent="-310857">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4pPr>
            <a:lvl5pPr marL="2797719" indent="-310857">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Picture Placeholder 7"/>
          <p:cNvSpPr>
            <a:spLocks noGrp="1"/>
          </p:cNvSpPr>
          <p:nvPr>
            <p:ph type="pic" sz="quarter" idx="14"/>
          </p:nvPr>
        </p:nvSpPr>
        <p:spPr>
          <a:xfrm>
            <a:off x="223468" y="3621970"/>
            <a:ext cx="6547510" cy="3161305"/>
          </a:xfrm>
          <a:prstGeom prst="rect">
            <a:avLst/>
          </a:prstGeom>
        </p:spPr>
        <p:txBody>
          <a:bodyPr/>
          <a:lstStyle/>
          <a:p>
            <a:pPr lvl="0"/>
            <a:endParaRPr lang="en-US" noProof="0"/>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p:cSld name="Empty with Logo">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085513" y="6502400"/>
            <a:ext cx="976312" cy="12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977688" y="6235700"/>
            <a:ext cx="84137" cy="12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p>
        </p:txBody>
      </p:sp>
      <p:sp>
        <p:nvSpPr>
          <p:cNvPr id="3" name="Subtitle 2"/>
          <p:cNvSpPr>
            <a:spLocks noGrp="1"/>
          </p:cNvSpPr>
          <p:nvPr>
            <p:ph type="subTitle" idx="1"/>
          </p:nvPr>
        </p:nvSpPr>
        <p:spPr>
          <a:xfrm>
            <a:off x="1554560" y="3673745"/>
            <a:ext cx="9327356" cy="1688724"/>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3/8/18</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70374" y="257020"/>
            <a:ext cx="10726460" cy="742885"/>
          </a:xfrm>
        </p:spPr>
        <p:txBody>
          <a:bodyPr/>
          <a:lstStyle/>
          <a:p>
            <a:r>
              <a:rPr lang="en-US"/>
              <a:t>Click to edit Master title style</a:t>
            </a:r>
          </a:p>
        </p:txBody>
      </p:sp>
      <p:sp>
        <p:nvSpPr>
          <p:cNvPr id="3" name="Content Placeholder 2"/>
          <p:cNvSpPr>
            <a:spLocks noGrp="1"/>
          </p:cNvSpPr>
          <p:nvPr>
            <p:ph idx="1"/>
          </p:nvPr>
        </p:nvSpPr>
        <p:spPr>
          <a:xfrm>
            <a:off x="470374" y="1134507"/>
            <a:ext cx="10726460" cy="50500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3/8/18</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48530" y="1743775"/>
            <a:ext cx="10726460" cy="2909528"/>
          </a:xfrm>
        </p:spPr>
        <p:txBody>
          <a:bodyPr anchor="b"/>
          <a:lstStyle>
            <a:lvl1pPr>
              <a:defRPr sz="6119"/>
            </a:lvl1pPr>
          </a:lstStyle>
          <a:p>
            <a:r>
              <a:rPr lang="en-US"/>
              <a:t>Click to edit Master title style</a:t>
            </a:r>
          </a:p>
        </p:txBody>
      </p:sp>
      <p:sp>
        <p:nvSpPr>
          <p:cNvPr id="3" name="Text Placeholder 2"/>
          <p:cNvSpPr>
            <a:spLocks noGrp="1"/>
          </p:cNvSpPr>
          <p:nvPr>
            <p:ph type="body" idx="1"/>
          </p:nvPr>
        </p:nvSpPr>
        <p:spPr>
          <a:xfrm>
            <a:off x="848530" y="4680828"/>
            <a:ext cx="10726460" cy="1530052"/>
          </a:xfrm>
        </p:spPr>
        <p:txBody>
          <a:bodyPr/>
          <a:lstStyle>
            <a:lvl1pPr marL="0" indent="0">
              <a:buNone/>
              <a:defRPr sz="2448">
                <a:solidFill>
                  <a:schemeClr val="tx1">
                    <a:tint val="75000"/>
                  </a:schemeClr>
                </a:solidFill>
              </a:defRPr>
            </a:lvl1pPr>
            <a:lvl2pPr marL="466298" indent="0">
              <a:buNone/>
              <a:defRPr sz="2040">
                <a:solidFill>
                  <a:schemeClr val="tx1">
                    <a:tint val="75000"/>
                  </a:schemeClr>
                </a:solidFill>
              </a:defRPr>
            </a:lvl2pPr>
            <a:lvl3pPr marL="932597" indent="0">
              <a:buNone/>
              <a:defRPr sz="1836">
                <a:solidFill>
                  <a:schemeClr val="tx1">
                    <a:tint val="75000"/>
                  </a:schemeClr>
                </a:solidFill>
              </a:defRPr>
            </a:lvl3pPr>
            <a:lvl4pPr marL="1398895" indent="0">
              <a:buNone/>
              <a:defRPr sz="1632">
                <a:solidFill>
                  <a:schemeClr val="tx1">
                    <a:tint val="75000"/>
                  </a:schemeClr>
                </a:solidFill>
              </a:defRPr>
            </a:lvl4pPr>
            <a:lvl5pPr marL="1865193" indent="0">
              <a:buNone/>
              <a:defRPr sz="1632">
                <a:solidFill>
                  <a:schemeClr val="tx1">
                    <a:tint val="75000"/>
                  </a:schemeClr>
                </a:solidFill>
              </a:defRPr>
            </a:lvl5pPr>
            <a:lvl6pPr marL="2331491" indent="0">
              <a:buNone/>
              <a:defRPr sz="1632">
                <a:solidFill>
                  <a:schemeClr val="tx1">
                    <a:tint val="75000"/>
                  </a:schemeClr>
                </a:solidFill>
              </a:defRPr>
            </a:lvl6pPr>
            <a:lvl7pPr marL="2797790" indent="0">
              <a:buNone/>
              <a:defRPr sz="1632">
                <a:solidFill>
                  <a:schemeClr val="tx1">
                    <a:tint val="75000"/>
                  </a:schemeClr>
                </a:solidFill>
              </a:defRPr>
            </a:lvl7pPr>
            <a:lvl8pPr marL="3264088" indent="0">
              <a:buNone/>
              <a:defRPr sz="1632">
                <a:solidFill>
                  <a:schemeClr val="tx1">
                    <a:tint val="75000"/>
                  </a:schemeClr>
                </a:solidFill>
              </a:defRPr>
            </a:lvl8pPr>
            <a:lvl9pPr marL="3730386" indent="0">
              <a:buNone/>
              <a:defRPr sz="1632">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3/8/18</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55008" y="1861968"/>
            <a:ext cx="5285502" cy="4437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95965" y="1861968"/>
            <a:ext cx="5285502" cy="4437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AD1B485A-E351-9C44-BB86-A4D427C3F1D8}" type="datetimeFigureOut">
              <a:rPr lang="en-US" smtClean="0">
                <a:solidFill>
                  <a:prstClr val="white">
                    <a:tint val="75000"/>
                  </a:prstClr>
                </a:solidFill>
              </a:rPr>
              <a:pPr/>
              <a:t>3/8/18</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40" y="1212853"/>
            <a:ext cx="11887200" cy="2088264"/>
          </a:xfrm>
        </p:spPr>
        <p:txBody>
          <a:bodyPr/>
          <a:lstStyle>
            <a:lvl1pPr marL="0" indent="0">
              <a:buNone/>
              <a:defRPr>
                <a:gradFill>
                  <a:gsLst>
                    <a:gs pos="1250">
                      <a:schemeClr val="tx2"/>
                    </a:gs>
                    <a:gs pos="99000">
                      <a:schemeClr val="tx2"/>
                    </a:gs>
                  </a:gsLst>
                  <a:lin ang="5400000" scaled="0"/>
                </a:gradFill>
              </a:defRPr>
            </a:lvl1pPr>
            <a:lvl2pPr marL="0" indent="0">
              <a:buFontTx/>
              <a:buNone/>
              <a:defRPr sz="1500"/>
            </a:lvl2pPr>
            <a:lvl3pPr marL="171385" indent="0">
              <a:buNone/>
              <a:defRPr/>
            </a:lvl3pPr>
            <a:lvl4pPr marL="342768" indent="0">
              <a:buNone/>
              <a:defRPr/>
            </a:lvl4pPr>
            <a:lvl5pPr marL="514153"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24915210"/>
      </p:ext>
    </p:extLst>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56627" y="372394"/>
            <a:ext cx="10726460" cy="1351952"/>
          </a:xfrm>
        </p:spPr>
        <p:txBody>
          <a:bodyPr/>
          <a:lstStyle/>
          <a:p>
            <a:r>
              <a:rPr lang="en-US"/>
              <a:t>Click to edit Master title style</a:t>
            </a:r>
          </a:p>
        </p:txBody>
      </p:sp>
      <p:sp>
        <p:nvSpPr>
          <p:cNvPr id="3" name="Text Placeholder 2"/>
          <p:cNvSpPr>
            <a:spLocks noGrp="1"/>
          </p:cNvSpPr>
          <p:nvPr>
            <p:ph type="body" idx="1"/>
          </p:nvPr>
        </p:nvSpPr>
        <p:spPr>
          <a:xfrm>
            <a:off x="856628" y="1714631"/>
            <a:ext cx="5261211"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4" name="Content Placeholder 3"/>
          <p:cNvSpPr>
            <a:spLocks noGrp="1"/>
          </p:cNvSpPr>
          <p:nvPr>
            <p:ph sz="half" idx="2"/>
          </p:nvPr>
        </p:nvSpPr>
        <p:spPr>
          <a:xfrm>
            <a:off x="856628" y="2554944"/>
            <a:ext cx="5261211" cy="37579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95965" y="1714631"/>
            <a:ext cx="5287122"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6" name="Content Placeholder 5"/>
          <p:cNvSpPr>
            <a:spLocks noGrp="1"/>
          </p:cNvSpPr>
          <p:nvPr>
            <p:ph sz="quarter" idx="4"/>
          </p:nvPr>
        </p:nvSpPr>
        <p:spPr>
          <a:xfrm>
            <a:off x="6295965" y="2554944"/>
            <a:ext cx="5287122" cy="37579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D1B485A-E351-9C44-BB86-A4D427C3F1D8}" type="datetimeFigureOut">
              <a:rPr lang="en-US" smtClean="0">
                <a:solidFill>
                  <a:prstClr val="white">
                    <a:tint val="75000"/>
                  </a:prstClr>
                </a:solidFill>
              </a:rPr>
              <a:pPr/>
              <a:t>3/8/18</a:t>
            </a:fld>
            <a:endParaRPr lang="en-US">
              <a:solidFill>
                <a:prstClr val="white">
                  <a:tint val="75000"/>
                </a:prstClr>
              </a:solidFill>
            </a:endParaRPr>
          </a:p>
        </p:txBody>
      </p:sp>
      <p:sp>
        <p:nvSpPr>
          <p:cNvPr id="8" name="Footer Placeholder 7"/>
          <p:cNvSpPr>
            <a:spLocks noGrp="1"/>
          </p:cNvSpPr>
          <p:nvPr>
            <p:ph type="ftr" sz="quarter" idx="11"/>
          </p:nvPr>
        </p:nvSpPr>
        <p:spPr/>
        <p:txBody>
          <a:bodyPr/>
          <a:lstStyle/>
          <a:p>
            <a:endParaRPr lang="en-US">
              <a:solidFill>
                <a:prstClr val="white">
                  <a:tint val="75000"/>
                </a:prstClr>
              </a:solidFill>
            </a:endParaRPr>
          </a:p>
        </p:txBody>
      </p:sp>
      <p:sp>
        <p:nvSpPr>
          <p:cNvPr id="9" name="Slide Number Placeholder 8"/>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AD1B485A-E351-9C44-BB86-A4D427C3F1D8}" type="datetimeFigureOut">
              <a:rPr lang="en-US" smtClean="0">
                <a:solidFill>
                  <a:prstClr val="white">
                    <a:tint val="75000"/>
                  </a:prstClr>
                </a:solidFill>
              </a:rPr>
              <a:pPr/>
              <a:t>3/8/18</a:t>
            </a:fld>
            <a:endParaRPr lang="en-US">
              <a:solidFill>
                <a:prstClr val="white">
                  <a:tint val="75000"/>
                </a:prstClr>
              </a:solidFill>
            </a:endParaRPr>
          </a:p>
        </p:txBody>
      </p:sp>
      <p:sp>
        <p:nvSpPr>
          <p:cNvPr id="4" name="Footer Placeholder 3"/>
          <p:cNvSpPr>
            <a:spLocks noGrp="1"/>
          </p:cNvSpPr>
          <p:nvPr>
            <p:ph type="ftr" sz="quarter" idx="11"/>
          </p:nvPr>
        </p:nvSpPr>
        <p:spPr/>
        <p:txBody>
          <a:bodyPr/>
          <a:lstStyle/>
          <a:p>
            <a:endParaRPr lang="en-US">
              <a:solidFill>
                <a:prstClr val="white">
                  <a:tint val="75000"/>
                </a:prstClr>
              </a:solidFill>
            </a:endParaRPr>
          </a:p>
        </p:txBody>
      </p:sp>
      <p:sp>
        <p:nvSpPr>
          <p:cNvPr id="5" name="Slide Number Placeholder 4"/>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D1B485A-E351-9C44-BB86-A4D427C3F1D8}" type="datetimeFigureOut">
              <a:rPr lang="en-US" smtClean="0">
                <a:solidFill>
                  <a:prstClr val="white">
                    <a:tint val="75000"/>
                  </a:prstClr>
                </a:solidFill>
              </a:rPr>
              <a:pPr/>
              <a:t>3/8/18</a:t>
            </a:fld>
            <a:endParaRPr lang="en-US">
              <a:solidFill>
                <a:prstClr val="white">
                  <a:tint val="75000"/>
                </a:prstClr>
              </a:solidFill>
            </a:endParaRPr>
          </a:p>
        </p:txBody>
      </p:sp>
      <p:sp>
        <p:nvSpPr>
          <p:cNvPr id="3" name="Footer Placeholder 2"/>
          <p:cNvSpPr>
            <a:spLocks noGrp="1"/>
          </p:cNvSpPr>
          <p:nvPr>
            <p:ph type="ftr" sz="quarter" idx="11"/>
          </p:nvPr>
        </p:nvSpPr>
        <p:spPr/>
        <p:txBody>
          <a:bodyPr/>
          <a:lstStyle/>
          <a:p>
            <a:endParaRPr lang="en-US">
              <a:solidFill>
                <a:prstClr val="white">
                  <a:tint val="75000"/>
                </a:prstClr>
              </a:solidFill>
            </a:endParaRPr>
          </a:p>
        </p:txBody>
      </p:sp>
      <p:sp>
        <p:nvSpPr>
          <p:cNvPr id="4" name="Slide Number Placeholder 3"/>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28" y="466302"/>
            <a:ext cx="4011087" cy="1632056"/>
          </a:xfrm>
        </p:spPr>
        <p:txBody>
          <a:bodyPr anchor="b"/>
          <a:lstStyle>
            <a:lvl1pPr>
              <a:defRPr sz="3264"/>
            </a:lvl1pPr>
          </a:lstStyle>
          <a:p>
            <a:r>
              <a:rPr lang="en-US"/>
              <a:t>Click to edit Master title style</a:t>
            </a:r>
          </a:p>
        </p:txBody>
      </p:sp>
      <p:sp>
        <p:nvSpPr>
          <p:cNvPr id="3" name="Content Placeholder 2"/>
          <p:cNvSpPr>
            <a:spLocks noGrp="1"/>
          </p:cNvSpPr>
          <p:nvPr>
            <p:ph idx="1"/>
          </p:nvPr>
        </p:nvSpPr>
        <p:spPr>
          <a:xfrm>
            <a:off x="5287122" y="1007083"/>
            <a:ext cx="6295965" cy="4970646"/>
          </a:xfrm>
        </p:spPr>
        <p:txBody>
          <a:bodyPr/>
          <a:lstStyle>
            <a:lvl1pPr>
              <a:defRPr sz="3264"/>
            </a:lvl1pPr>
            <a:lvl2pPr>
              <a:defRPr sz="2856"/>
            </a:lvl2pPr>
            <a:lvl3pPr>
              <a:defRPr sz="2448"/>
            </a:lvl3pPr>
            <a:lvl4pPr>
              <a:defRPr sz="2040"/>
            </a:lvl4pPr>
            <a:lvl5pPr>
              <a:defRPr sz="2040"/>
            </a:lvl5pPr>
            <a:lvl6pPr>
              <a:defRPr sz="2040"/>
            </a:lvl6pPr>
            <a:lvl7pPr>
              <a:defRPr sz="2040"/>
            </a:lvl7pPr>
            <a:lvl8pPr>
              <a:defRPr sz="2040"/>
            </a:lvl8pPr>
            <a:lvl9pPr>
              <a:defRPr sz="20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Click to edit Master text styles</a:t>
            </a:r>
          </a:p>
        </p:txBody>
      </p:sp>
      <p:sp>
        <p:nvSpPr>
          <p:cNvPr id="5" name="Date Placeholder 4"/>
          <p:cNvSpPr>
            <a:spLocks noGrp="1"/>
          </p:cNvSpPr>
          <p:nvPr>
            <p:ph type="dt" sz="half" idx="10"/>
          </p:nvPr>
        </p:nvSpPr>
        <p:spPr/>
        <p:txBody>
          <a:bodyPr/>
          <a:lstStyle/>
          <a:p>
            <a:fld id="{AD1B485A-E351-9C44-BB86-A4D427C3F1D8}" type="datetimeFigureOut">
              <a:rPr lang="en-US" smtClean="0">
                <a:solidFill>
                  <a:prstClr val="white">
                    <a:tint val="75000"/>
                  </a:prstClr>
                </a:solidFill>
              </a:rPr>
              <a:pPr/>
              <a:t>3/8/18</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28" y="466302"/>
            <a:ext cx="4011087" cy="1632056"/>
          </a:xfrm>
        </p:spPr>
        <p:txBody>
          <a:bodyPr anchor="b"/>
          <a:lstStyle>
            <a:lvl1pPr>
              <a:defRPr sz="3264"/>
            </a:lvl1pPr>
          </a:lstStyle>
          <a:p>
            <a:r>
              <a:rPr lang="en-US"/>
              <a:t>Click to edit Master title style</a:t>
            </a:r>
          </a:p>
        </p:txBody>
      </p:sp>
      <p:sp>
        <p:nvSpPr>
          <p:cNvPr id="3" name="Picture Placeholder 2"/>
          <p:cNvSpPr>
            <a:spLocks noGrp="1" noChangeAspect="1"/>
          </p:cNvSpPr>
          <p:nvPr>
            <p:ph type="pic" idx="1"/>
          </p:nvPr>
        </p:nvSpPr>
        <p:spPr>
          <a:xfrm>
            <a:off x="5287122" y="1007083"/>
            <a:ext cx="6295965" cy="4970646"/>
          </a:xfrm>
        </p:spPr>
        <p:txBody>
          <a:bodyPr anchor="t"/>
          <a:lstStyle>
            <a:lvl1pPr marL="0" indent="0">
              <a:buNone/>
              <a:defRPr sz="3264"/>
            </a:lvl1pPr>
            <a:lvl2pPr marL="466298" indent="0">
              <a:buNone/>
              <a:defRPr sz="2856"/>
            </a:lvl2pPr>
            <a:lvl3pPr marL="932597" indent="0">
              <a:buNone/>
              <a:defRPr sz="2448"/>
            </a:lvl3pPr>
            <a:lvl4pPr marL="1398895" indent="0">
              <a:buNone/>
              <a:defRPr sz="2040"/>
            </a:lvl4pPr>
            <a:lvl5pPr marL="1865193" indent="0">
              <a:buNone/>
              <a:defRPr sz="2040"/>
            </a:lvl5pPr>
            <a:lvl6pPr marL="2331491" indent="0">
              <a:buNone/>
              <a:defRPr sz="2040"/>
            </a:lvl6pPr>
            <a:lvl7pPr marL="2797790" indent="0">
              <a:buNone/>
              <a:defRPr sz="2040"/>
            </a:lvl7pPr>
            <a:lvl8pPr marL="3264088" indent="0">
              <a:buNone/>
              <a:defRPr sz="2040"/>
            </a:lvl8pPr>
            <a:lvl9pPr marL="3730386" indent="0">
              <a:buNone/>
              <a:defRPr sz="2040"/>
            </a:lvl9pPr>
          </a:lstStyle>
          <a:p>
            <a:r>
              <a:rPr lang="en-US"/>
              <a:t>Drag picture to placeholder or click icon to add</a:t>
            </a:r>
          </a:p>
        </p:txBody>
      </p:sp>
      <p:sp>
        <p:nvSpPr>
          <p:cNvPr id="4" name="Text Placeholder 3"/>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Click to edit Master text styles</a:t>
            </a:r>
          </a:p>
        </p:txBody>
      </p:sp>
      <p:sp>
        <p:nvSpPr>
          <p:cNvPr id="5" name="Date Placeholder 4"/>
          <p:cNvSpPr>
            <a:spLocks noGrp="1"/>
          </p:cNvSpPr>
          <p:nvPr>
            <p:ph type="dt" sz="half" idx="10"/>
          </p:nvPr>
        </p:nvSpPr>
        <p:spPr/>
        <p:txBody>
          <a:bodyPr/>
          <a:lstStyle/>
          <a:p>
            <a:fld id="{AD1B485A-E351-9C44-BB86-A4D427C3F1D8}" type="datetimeFigureOut">
              <a:rPr lang="en-US" smtClean="0">
                <a:solidFill>
                  <a:prstClr val="white">
                    <a:tint val="75000"/>
                  </a:prstClr>
                </a:solidFill>
              </a:rPr>
              <a:pPr/>
              <a:t>3/8/18</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3/8/18</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99852" y="372394"/>
            <a:ext cx="2681615" cy="59275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55008" y="372394"/>
            <a:ext cx="7889389" cy="59275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3/8/18</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showMasterSp="0" userDrawn="1">
  <p:cSld name="Two column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365760" y="1371601"/>
            <a:ext cx="5669280" cy="1895904"/>
          </a:xfrm>
        </p:spPr>
        <p:txBody>
          <a:bodyPr wrap="square">
            <a:spAutoFit/>
          </a:bodyPr>
          <a:lstStyle>
            <a:lvl1pPr marL="0" indent="0">
              <a:spcBef>
                <a:spcPts val="600"/>
              </a:spcBef>
              <a:buClr>
                <a:schemeClr val="tx2"/>
              </a:buClr>
              <a:buFont typeface="Arial" pitchFamily="34" charset="0"/>
              <a:buNone/>
              <a:defRPr sz="2800" spc="-30" baseline="0">
                <a:solidFill>
                  <a:srgbClr val="0072C6"/>
                </a:solidFill>
                <a:latin typeface="+mj-lt"/>
              </a:defRPr>
            </a:lvl1pPr>
            <a:lvl2pPr marL="228557" indent="-228557">
              <a:spcBef>
                <a:spcPts val="600"/>
              </a:spcBef>
              <a:defRPr sz="2000"/>
            </a:lvl2pPr>
            <a:lvl3pPr marL="457112" indent="-228557">
              <a:spcBef>
                <a:spcPts val="600"/>
              </a:spcBef>
              <a:tabLst/>
              <a:defRPr sz="2000"/>
            </a:lvl3pPr>
            <a:lvl4pPr marL="685669" indent="-228557">
              <a:spcBef>
                <a:spcPts val="600"/>
              </a:spcBef>
              <a:defRPr sz="2000"/>
            </a:lvl4pPr>
            <a:lvl5pPr marL="914224" indent="-228557">
              <a:spcBef>
                <a:spcPts val="600"/>
              </a:spcBef>
              <a:tabLst/>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400800" y="1371601"/>
            <a:ext cx="5669280" cy="1895904"/>
          </a:xfrm>
        </p:spPr>
        <p:txBody>
          <a:bodyPr wrap="square">
            <a:spAutoFit/>
          </a:bodyPr>
          <a:lstStyle>
            <a:lvl1pPr marL="0" indent="0">
              <a:spcBef>
                <a:spcPts val="600"/>
              </a:spcBef>
              <a:buClr>
                <a:schemeClr val="tx2"/>
              </a:buClr>
              <a:buFont typeface="Arial" pitchFamily="34" charset="0"/>
              <a:buNone/>
              <a:defRPr sz="2800" spc="-30" baseline="0">
                <a:solidFill>
                  <a:srgbClr val="0072C6"/>
                </a:solidFill>
                <a:latin typeface="+mj-lt"/>
              </a:defRPr>
            </a:lvl1pPr>
            <a:lvl2pPr marL="228557" indent="-228557">
              <a:spcBef>
                <a:spcPts val="600"/>
              </a:spcBef>
              <a:defRPr sz="2000"/>
            </a:lvl2pPr>
            <a:lvl3pPr marL="457112" indent="-228557">
              <a:spcBef>
                <a:spcPts val="600"/>
              </a:spcBef>
              <a:tabLst/>
              <a:defRPr sz="2000"/>
            </a:lvl3pPr>
            <a:lvl4pPr marL="685669" indent="-228557">
              <a:spcBef>
                <a:spcPts val="600"/>
              </a:spcBef>
              <a:defRPr sz="2000"/>
            </a:lvl4pPr>
            <a:lvl5pPr marL="914224" indent="-228557">
              <a:spcBef>
                <a:spcPts val="600"/>
              </a:spcBef>
              <a:tabLst/>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cSld>
  <p:clrMapOvr>
    <a:masterClrMapping/>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userDrawn="1">
  <p:cSld name="Blank Accent Color 3">
    <p:bg>
      <p:bgPr>
        <a:solidFill>
          <a:schemeClr val="accent3"/>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563470" y="6696086"/>
            <a:ext cx="3309538"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spc="150">
                <a:gradFill>
                  <a:gsLst>
                    <a:gs pos="0">
                      <a:srgbClr val="505050">
                        <a:alpha val="50000"/>
                      </a:srgbClr>
                    </a:gs>
                    <a:gs pos="86000">
                      <a:srgbClr val="505050">
                        <a:alpha val="50000"/>
                      </a:srgbClr>
                    </a:gs>
                  </a:gsLst>
                  <a:lin ang="5400000" scaled="0"/>
                </a:gradFill>
              </a:rPr>
              <a:t>MICROSOFT CONFIDENTIAL – INTERNAL ONLY</a:t>
            </a:r>
          </a:p>
        </p:txBody>
      </p:sp>
    </p:spTree>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50"/>
            <a:ext cx="11888787" cy="1874424"/>
          </a:xfrm>
        </p:spPr>
        <p:txBody>
          <a:bodyPr>
            <a:spAutoFit/>
          </a:bodyPr>
          <a:lstStyle>
            <a:lvl1pPr marL="0" indent="0">
              <a:buNone/>
              <a:defRPr/>
            </a:lvl1pPr>
            <a:lvl2pPr marL="228557" indent="0">
              <a:buNone/>
              <a:defRPr/>
            </a:lvl2pPr>
            <a:lvl3pPr marL="457112" indent="0">
              <a:buNone/>
              <a:defRPr/>
            </a:lvl3pPr>
            <a:lvl4pPr marL="685669" indent="0">
              <a:buNone/>
              <a:defRPr/>
            </a:lvl4pPr>
            <a:lvl5pPr marL="914224"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2 Lines Title - Empt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50828" y="530460"/>
            <a:ext cx="4199940" cy="976408"/>
          </a:xfrm>
          <a:prstGeom prst="rect">
            <a:avLst/>
          </a:prstGeom>
        </p:spPr>
        <p:txBody>
          <a:bodyPr/>
          <a:lstStyle>
            <a:lvl1pPr algn="l">
              <a:defRPr sz="3060" b="1" i="0">
                <a:latin typeface="Raleway ExtraBold" charset="0"/>
                <a:ea typeface="Raleway ExtraBold" charset="0"/>
                <a:cs typeface="Raleway ExtraBold" charset="0"/>
              </a:defRPr>
            </a:lvl1pPr>
          </a:lstStyle>
          <a:p>
            <a:r>
              <a:rPr lang="en-US"/>
              <a:t>CLICK TO EDIT SLIDE TITLE TEXT</a:t>
            </a:r>
          </a:p>
        </p:txBody>
      </p:sp>
      <p:pic>
        <p:nvPicPr>
          <p:cNvPr id="3" name="Picture 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085081" y="6502037"/>
            <a:ext cx="976861" cy="128977"/>
          </a:xfrm>
          <a:prstGeom prst="rect">
            <a:avLst/>
          </a:prstGeom>
        </p:spPr>
      </p:pic>
      <p:pic>
        <p:nvPicPr>
          <p:cNvPr id="4" name="Picture 3"/>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978430" y="6235815"/>
            <a:ext cx="83513" cy="128508"/>
          </a:xfrm>
          <a:prstGeom prst="rect">
            <a:avLst/>
          </a:prstGeom>
        </p:spPr>
      </p:pic>
      <p:sp>
        <p:nvSpPr>
          <p:cNvPr id="6" name="Rectangle 5"/>
          <p:cNvSpPr/>
          <p:nvPr userDrawn="1"/>
        </p:nvSpPr>
        <p:spPr>
          <a:xfrm>
            <a:off x="642633" y="1690453"/>
            <a:ext cx="1468875" cy="58747"/>
          </a:xfrm>
          <a:prstGeom prst="rect">
            <a:avLst/>
          </a:prstGeom>
          <a:solidFill>
            <a:schemeClr val="accent1"/>
          </a:solidFill>
          <a:ln>
            <a:no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sz="1836"/>
          </a:p>
        </p:txBody>
      </p:sp>
    </p:spTree>
    <p:extLst>
      <p:ext uri="{BB962C8B-B14F-4D97-AF65-F5344CB8AC3E}">
        <p14:creationId xmlns:p14="http://schemas.microsoft.com/office/powerpoint/2010/main" val="1492501969"/>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Tree>
    <p:extLst/>
  </p:cSld>
  <p:clrMapOvr>
    <a:masterClrMapping/>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131"/>
        <p:cNvGrpSpPr/>
        <p:nvPr/>
      </p:nvGrpSpPr>
      <p:grpSpPr>
        <a:xfrm>
          <a:off x="0" y="0"/>
          <a:ext cx="0" cy="0"/>
          <a:chOff x="0" y="0"/>
          <a:chExt cx="0" cy="0"/>
        </a:xfrm>
      </p:grpSpPr>
      <p:sp>
        <p:nvSpPr>
          <p:cNvPr id="132" name="Shape 132"/>
          <p:cNvSpPr txBox="1">
            <a:spLocks noGrp="1"/>
          </p:cNvSpPr>
          <p:nvPr>
            <p:ph type="title"/>
          </p:nvPr>
        </p:nvSpPr>
        <p:spPr>
          <a:xfrm>
            <a:off x="423934" y="605180"/>
            <a:ext cx="11588608" cy="778801"/>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33" name="Shape 133"/>
          <p:cNvSpPr txBox="1">
            <a:spLocks noGrp="1"/>
          </p:cNvSpPr>
          <p:nvPr>
            <p:ph type="body" idx="1"/>
          </p:nvPr>
        </p:nvSpPr>
        <p:spPr>
          <a:xfrm>
            <a:off x="423934" y="1567224"/>
            <a:ext cx="5440142" cy="452057"/>
          </a:xfrm>
          <a:prstGeom prst="rect">
            <a:avLst/>
          </a:prstGeom>
        </p:spPr>
        <p:txBody>
          <a:bodyPr lIns="91425" tIns="91425" rIns="91425" bIns="91425" anchor="t" anchorCtr="0"/>
          <a:lstStyle>
            <a:lvl1pPr lvl="0" rtl="0">
              <a:spcBef>
                <a:spcPts val="0"/>
              </a:spcBef>
              <a:buSzPct val="100000"/>
              <a:defRPr sz="1904"/>
            </a:lvl1pPr>
            <a:lvl2pPr lvl="1" rtl="0">
              <a:spcBef>
                <a:spcPts val="0"/>
              </a:spcBef>
              <a:buSzPct val="100000"/>
              <a:defRPr sz="1632"/>
            </a:lvl2pPr>
            <a:lvl3pPr lvl="2" rtl="0">
              <a:spcBef>
                <a:spcPts val="0"/>
              </a:spcBef>
              <a:buSzPct val="100000"/>
              <a:defRPr sz="1632"/>
            </a:lvl3pPr>
            <a:lvl4pPr lvl="3" rtl="0">
              <a:spcBef>
                <a:spcPts val="0"/>
              </a:spcBef>
              <a:buSzPct val="100000"/>
              <a:defRPr sz="1632"/>
            </a:lvl4pPr>
            <a:lvl5pPr lvl="4" rtl="0">
              <a:spcBef>
                <a:spcPts val="0"/>
              </a:spcBef>
              <a:buSzPct val="100000"/>
              <a:defRPr sz="1632"/>
            </a:lvl5pPr>
            <a:lvl6pPr lvl="5" rtl="0">
              <a:spcBef>
                <a:spcPts val="0"/>
              </a:spcBef>
              <a:buSzPct val="100000"/>
              <a:defRPr sz="1632"/>
            </a:lvl6pPr>
            <a:lvl7pPr lvl="6" rtl="0">
              <a:spcBef>
                <a:spcPts val="0"/>
              </a:spcBef>
              <a:buSzPct val="100000"/>
              <a:defRPr sz="1632"/>
            </a:lvl7pPr>
            <a:lvl8pPr lvl="7" rtl="0">
              <a:spcBef>
                <a:spcPts val="0"/>
              </a:spcBef>
              <a:buSzPct val="100000"/>
              <a:defRPr sz="1632"/>
            </a:lvl8pPr>
            <a:lvl9pPr lvl="8" rtl="0">
              <a:spcBef>
                <a:spcPts val="0"/>
              </a:spcBef>
              <a:buSzPct val="100000"/>
              <a:defRPr sz="1632"/>
            </a:lvl9pPr>
          </a:lstStyle>
          <a:p>
            <a:endParaRPr/>
          </a:p>
        </p:txBody>
      </p:sp>
      <p:sp>
        <p:nvSpPr>
          <p:cNvPr id="134" name="Shape 134"/>
          <p:cNvSpPr txBox="1">
            <a:spLocks noGrp="1"/>
          </p:cNvSpPr>
          <p:nvPr>
            <p:ph type="body" idx="2"/>
          </p:nvPr>
        </p:nvSpPr>
        <p:spPr>
          <a:xfrm>
            <a:off x="6572399" y="1567224"/>
            <a:ext cx="5440142" cy="452057"/>
          </a:xfrm>
          <a:prstGeom prst="rect">
            <a:avLst/>
          </a:prstGeom>
        </p:spPr>
        <p:txBody>
          <a:bodyPr lIns="91425" tIns="91425" rIns="91425" bIns="91425" anchor="t" anchorCtr="0"/>
          <a:lstStyle>
            <a:lvl1pPr lvl="0" rtl="0">
              <a:spcBef>
                <a:spcPts val="0"/>
              </a:spcBef>
              <a:buSzPct val="100000"/>
              <a:defRPr sz="1904"/>
            </a:lvl1pPr>
            <a:lvl2pPr lvl="1" rtl="0">
              <a:spcBef>
                <a:spcPts val="0"/>
              </a:spcBef>
              <a:buSzPct val="100000"/>
              <a:defRPr sz="1632"/>
            </a:lvl2pPr>
            <a:lvl3pPr lvl="2" rtl="0">
              <a:spcBef>
                <a:spcPts val="0"/>
              </a:spcBef>
              <a:buSzPct val="100000"/>
              <a:defRPr sz="1632"/>
            </a:lvl3pPr>
            <a:lvl4pPr lvl="3" rtl="0">
              <a:spcBef>
                <a:spcPts val="0"/>
              </a:spcBef>
              <a:buSzPct val="100000"/>
              <a:defRPr sz="1632"/>
            </a:lvl4pPr>
            <a:lvl5pPr lvl="4" rtl="0">
              <a:spcBef>
                <a:spcPts val="0"/>
              </a:spcBef>
              <a:buSzPct val="100000"/>
              <a:defRPr sz="1632"/>
            </a:lvl5pPr>
            <a:lvl6pPr lvl="5" rtl="0">
              <a:spcBef>
                <a:spcPts val="0"/>
              </a:spcBef>
              <a:buSzPct val="100000"/>
              <a:defRPr sz="1632"/>
            </a:lvl6pPr>
            <a:lvl7pPr lvl="6" rtl="0">
              <a:spcBef>
                <a:spcPts val="0"/>
              </a:spcBef>
              <a:buSzPct val="100000"/>
              <a:defRPr sz="1632"/>
            </a:lvl7pPr>
            <a:lvl8pPr lvl="7" rtl="0">
              <a:spcBef>
                <a:spcPts val="0"/>
              </a:spcBef>
              <a:buSzPct val="100000"/>
              <a:defRPr sz="1632"/>
            </a:lvl8pPr>
            <a:lvl9pPr lvl="8" rtl="0">
              <a:spcBef>
                <a:spcPts val="0"/>
              </a:spcBef>
              <a:buSzPct val="100000"/>
              <a:defRPr sz="1632"/>
            </a:lvl9pPr>
          </a:lstStyle>
          <a:p>
            <a:endParaRPr/>
          </a:p>
        </p:txBody>
      </p:sp>
      <p:sp>
        <p:nvSpPr>
          <p:cNvPr id="135" name="Shape 135"/>
          <p:cNvSpPr txBox="1">
            <a:spLocks noGrp="1"/>
          </p:cNvSpPr>
          <p:nvPr>
            <p:ph type="sldNum" idx="12"/>
          </p:nvPr>
        </p:nvSpPr>
        <p:spPr>
          <a:xfrm>
            <a:off x="11523130" y="6341398"/>
            <a:ext cx="746270" cy="535247"/>
          </a:xfrm>
          <a:prstGeom prst="rect">
            <a:avLst/>
          </a:prstGeom>
        </p:spPr>
        <p:txBody>
          <a:bodyPr lIns="91425" tIns="91425" rIns="91425" bIns="91425" anchor="ctr" anchorCtr="0">
            <a:noAutofit/>
          </a:bodyPr>
          <a:lstStyle/>
          <a:p>
            <a:fld id="{00000000-1234-1234-1234-123412341234}" type="slidenum">
              <a:rPr lang="en" sz="1904" kern="0">
                <a:solidFill>
                  <a:srgbClr val="000000"/>
                </a:solidFill>
                <a:latin typeface="Arial"/>
                <a:ea typeface="Arial"/>
                <a:cs typeface="Arial"/>
                <a:sym typeface="Arial"/>
              </a:rPr>
              <a:pPr/>
              <a:t>‹#›</a:t>
            </a:fld>
            <a:endParaRPr lang="en" sz="1904" kern="0">
              <a:solidFill>
                <a:srgbClr val="000000"/>
              </a:solidFill>
              <a:latin typeface="Arial"/>
              <a:ea typeface="Arial"/>
              <a:cs typeface="Arial"/>
              <a:sym typeface="Arial"/>
            </a:endParaRPr>
          </a:p>
        </p:txBody>
      </p:sp>
    </p:spTree>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1995931"/>
          </a:xfrm>
        </p:spPr>
        <p:txBody>
          <a:bodyPr/>
          <a:lstStyle>
            <a:lvl1pPr marL="0" indent="0">
              <a:buNone/>
              <a:defRPr sz="3299">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48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494"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40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79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p:cSld name="Walkin (event name)">
    <p:bg>
      <p:bgPr>
        <a:solidFill>
          <a:schemeClr val="accent1"/>
        </a:solidFill>
        <a:effectLst/>
      </p:bgPr>
    </p:bg>
    <p:spTree>
      <p:nvGrpSpPr>
        <p:cNvPr id="1" name=""/>
        <p:cNvGrpSpPr/>
        <p:nvPr/>
      </p:nvGrpSpPr>
      <p:grpSpPr>
        <a:xfrm>
          <a:off x="0" y="0"/>
          <a:ext cx="0" cy="0"/>
          <a:chOff x="0" y="0"/>
          <a:chExt cx="0" cy="0"/>
        </a:xfrm>
      </p:grpSpPr>
      <p:sp>
        <p:nvSpPr>
          <p:cNvPr id="105" name="Freeform: Shape 104"/>
          <p:cNvSpPr>
            <a:spLocks/>
          </p:cNvSpPr>
          <p:nvPr/>
        </p:nvSpPr>
        <p:spPr bwMode="gray">
          <a:xfrm>
            <a:off x="353" y="4251228"/>
            <a:ext cx="12436123" cy="2743299"/>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91428" tIns="45713" rIns="91428" bIns="45713" numCol="1" anchor="t" anchorCtr="0" compatLnSpc="1">
            <a:prstTxWarp prst="textNoShape">
              <a:avLst/>
            </a:prstTxWarp>
            <a:noAutofit/>
          </a:bodyPr>
          <a:lstStyle/>
          <a:p>
            <a:endParaRPr lang="en-US" sz="1399" kern="0">
              <a:solidFill>
                <a:srgbClr val="000000"/>
              </a:solidFill>
              <a:latin typeface="Arial"/>
              <a:ea typeface="Arial"/>
              <a:cs typeface="Arial"/>
              <a:sym typeface="Arial"/>
            </a:endParaRPr>
          </a:p>
        </p:txBody>
      </p:sp>
      <p:sp>
        <p:nvSpPr>
          <p:cNvPr id="9" name="Title 1"/>
          <p:cNvSpPr>
            <a:spLocks noGrp="1"/>
          </p:cNvSpPr>
          <p:nvPr>
            <p:ph type="title" hasCustomPrompt="1"/>
          </p:nvPr>
        </p:nvSpPr>
        <p:spPr>
          <a:xfrm>
            <a:off x="274702" y="1211263"/>
            <a:ext cx="9143936" cy="1828800"/>
          </a:xfrm>
          <a:noFill/>
        </p:spPr>
        <p:txBody>
          <a:bodyPr lIns="146304" tIns="91440" rIns="146304" bIns="91440" anchor="b" anchorCtr="0"/>
          <a:lstStyle>
            <a:lvl1pPr>
              <a:defRPr sz="5400" spc="-101" baseline="0">
                <a:gradFill>
                  <a:gsLst>
                    <a:gs pos="62564">
                      <a:schemeClr val="tx1"/>
                    </a:gs>
                    <a:gs pos="55000">
                      <a:schemeClr val="tx1"/>
                    </a:gs>
                  </a:gsLst>
                  <a:lin ang="5400000" scaled="0"/>
                </a:gradFill>
              </a:defRPr>
            </a:lvl1pPr>
          </a:lstStyle>
          <a:p>
            <a:r>
              <a:rPr lang="en-US" dirty="0"/>
              <a:t>Event name</a:t>
            </a:r>
          </a:p>
        </p:txBody>
      </p:sp>
      <p:sp>
        <p:nvSpPr>
          <p:cNvPr id="5" name="Text Placeholder 4"/>
          <p:cNvSpPr>
            <a:spLocks noGrp="1"/>
          </p:cNvSpPr>
          <p:nvPr>
            <p:ph type="body" sz="quarter" idx="12" hasCustomPrompt="1"/>
          </p:nvPr>
        </p:nvSpPr>
        <p:spPr>
          <a:xfrm>
            <a:off x="274701" y="3040064"/>
            <a:ext cx="9143938" cy="730183"/>
          </a:xfrm>
          <a:noFill/>
        </p:spPr>
        <p:txBody>
          <a:bodyPr lIns="164592" tIns="109728" rIns="164592" bIns="109728">
            <a:noAutofit/>
          </a:bodyPr>
          <a:lstStyle>
            <a:lvl1pPr marL="0" indent="0">
              <a:spcBef>
                <a:spcPts val="0"/>
              </a:spcBef>
              <a:buNone/>
              <a:defRPr sz="3199" spc="0" baseline="0">
                <a:gradFill>
                  <a:gsLst>
                    <a:gs pos="91000">
                      <a:schemeClr val="tx1"/>
                    </a:gs>
                    <a:gs pos="0">
                      <a:schemeClr val="tx1"/>
                    </a:gs>
                  </a:gsLst>
                  <a:lin ang="5400000" scaled="0"/>
                </a:gradFill>
                <a:latin typeface="+mn-lt"/>
              </a:defRPr>
            </a:lvl1pPr>
          </a:lstStyle>
          <a:p>
            <a:pPr lvl="0"/>
            <a:r>
              <a:rPr lang="en-US" dirty="0"/>
              <a:t>Date</a:t>
            </a:r>
          </a:p>
        </p:txBody>
      </p:sp>
      <p:sp>
        <p:nvSpPr>
          <p:cNvPr id="3" name="Text Placeholder 2"/>
          <p:cNvSpPr>
            <a:spLocks noGrp="1"/>
          </p:cNvSpPr>
          <p:nvPr>
            <p:ph type="body" sz="quarter" idx="13" hasCustomPrompt="1"/>
          </p:nvPr>
        </p:nvSpPr>
        <p:spPr>
          <a:xfrm>
            <a:off x="274639" y="3770247"/>
            <a:ext cx="9144000" cy="465297"/>
          </a:xfrm>
        </p:spPr>
        <p:txBody>
          <a:bodyPr/>
          <a:lstStyle>
            <a:lvl1pPr marL="0" indent="0">
              <a:buNone/>
              <a:defRPr lang="en-US" sz="2000"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dirty="0"/>
              <a:t>Optional (City, State or venue)</a:t>
            </a:r>
          </a:p>
        </p:txBody>
      </p:sp>
      <p:pic>
        <p:nvPicPr>
          <p:cNvPr id="2" name="Picture 1"/>
          <p:cNvPicPr>
            <a:picLocks noChangeAspect="1"/>
          </p:cNvPicPr>
          <p:nvPr/>
        </p:nvPicPr>
        <p:blipFill>
          <a:blip r:embed="rId2"/>
          <a:stretch>
            <a:fillRect/>
          </a:stretch>
        </p:blipFill>
        <p:spPr bwMode="black">
          <a:xfrm>
            <a:off x="457201" y="481083"/>
            <a:ext cx="1483418" cy="310896"/>
          </a:xfrm>
          <a:prstGeom prst="rect">
            <a:avLst/>
          </a:prstGeom>
        </p:spPr>
      </p:pic>
      <p:grpSp>
        <p:nvGrpSpPr>
          <p:cNvPr id="141" name="Group 140"/>
          <p:cNvGrpSpPr>
            <a:grpSpLocks noChangeAspect="1"/>
          </p:cNvGrpSpPr>
          <p:nvPr/>
        </p:nvGrpSpPr>
        <p:grpSpPr bwMode="gray">
          <a:xfrm>
            <a:off x="7462448" y="3200402"/>
            <a:ext cx="4577460" cy="3539940"/>
            <a:chOff x="8496600" y="3495586"/>
            <a:chExt cx="3009906" cy="2327684"/>
          </a:xfrm>
        </p:grpSpPr>
        <p:sp>
          <p:nvSpPr>
            <p:cNvPr id="142"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3"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4"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5"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6"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7"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8"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9"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0"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1"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2"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3"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4"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5"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6"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7"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8"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9"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0"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1"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2"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3"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4"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5"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6"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7"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8"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9"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0"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1"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2"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3"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4"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5"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6"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7"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8"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9"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0"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1"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2"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3"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4"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5"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6"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7"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8"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9"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0"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1"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2"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3"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4"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5"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6"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7"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8"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9"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0"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1"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2"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3"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4"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5"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6"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7"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8"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9"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0"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1"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2"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3"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4"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5"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6"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7"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8"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9"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0"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1"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2"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3"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4"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5"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6"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7"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8"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9"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0"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1"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2"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3"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4"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5"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6"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7"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8"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9"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gr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accent1"/>
        </a:solidFill>
        <a:effectLst/>
      </p:bgPr>
    </p:bg>
    <p:spTree>
      <p:nvGrpSpPr>
        <p:cNvPr id="1" name=""/>
        <p:cNvGrpSpPr/>
        <p:nvPr/>
      </p:nvGrpSpPr>
      <p:grpSpPr>
        <a:xfrm>
          <a:off x="0" y="0"/>
          <a:ext cx="0" cy="0"/>
          <a:chOff x="0" y="0"/>
          <a:chExt cx="0" cy="0"/>
        </a:xfrm>
      </p:grpSpPr>
      <p:sp>
        <p:nvSpPr>
          <p:cNvPr id="104" name="Freeform: Shape 103"/>
          <p:cNvSpPr>
            <a:spLocks/>
          </p:cNvSpPr>
          <p:nvPr/>
        </p:nvSpPr>
        <p:spPr bwMode="gray">
          <a:xfrm>
            <a:off x="353" y="4251228"/>
            <a:ext cx="12436123" cy="2743299"/>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91428" tIns="45713" rIns="91428" bIns="45713" numCol="1" anchor="t" anchorCtr="0" compatLnSpc="1">
            <a:prstTxWarp prst="textNoShape">
              <a:avLst/>
            </a:prstTxWarp>
            <a:noAutofit/>
          </a:bodyPr>
          <a:lstStyle/>
          <a:p>
            <a:endParaRPr lang="en-US" sz="1399" kern="0">
              <a:solidFill>
                <a:srgbClr val="000000"/>
              </a:solidFill>
              <a:latin typeface="Arial"/>
              <a:ea typeface="Arial"/>
              <a:cs typeface="Arial"/>
              <a:sym typeface="Arial"/>
            </a:endParaRPr>
          </a:p>
        </p:txBody>
      </p:sp>
      <p:sp>
        <p:nvSpPr>
          <p:cNvPr id="9" name="Title 1"/>
          <p:cNvSpPr>
            <a:spLocks noGrp="1"/>
          </p:cNvSpPr>
          <p:nvPr>
            <p:ph type="title" hasCustomPrompt="1"/>
          </p:nvPr>
        </p:nvSpPr>
        <p:spPr>
          <a:xfrm>
            <a:off x="274702" y="2125678"/>
            <a:ext cx="9143936" cy="1828787"/>
          </a:xfrm>
          <a:noFill/>
        </p:spPr>
        <p:txBody>
          <a:bodyPr lIns="146304" tIns="91440" rIns="146304" bIns="91440" anchor="t" anchorCtr="0"/>
          <a:lstStyle>
            <a:lvl1pPr>
              <a:defRPr sz="5400" spc="-101"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3" y="3955788"/>
            <a:ext cx="7315137" cy="1828008"/>
          </a:xfrm>
          <a:noFill/>
        </p:spPr>
        <p:txBody>
          <a:bodyPr lIns="164592" tIns="109728" rIns="164592" bIns="109728">
            <a:noAutofit/>
          </a:bodyPr>
          <a:lstStyle>
            <a:lvl1pPr marL="0" indent="0">
              <a:spcBef>
                <a:spcPts val="0"/>
              </a:spcBef>
              <a:buNone/>
              <a:defRPr sz="3199"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140" name="Picture 139"/>
          <p:cNvPicPr>
            <a:picLocks noChangeAspect="1"/>
          </p:cNvPicPr>
          <p:nvPr/>
        </p:nvPicPr>
        <p:blipFill>
          <a:blip r:embed="rId2"/>
          <a:stretch>
            <a:fillRect/>
          </a:stretch>
        </p:blipFill>
        <p:spPr bwMode="black">
          <a:xfrm>
            <a:off x="457201" y="481083"/>
            <a:ext cx="1483418" cy="310896"/>
          </a:xfrm>
          <a:prstGeom prst="rect">
            <a:avLst/>
          </a:prstGeom>
        </p:spPr>
      </p:pic>
      <p:grpSp>
        <p:nvGrpSpPr>
          <p:cNvPr id="141" name="Group 140"/>
          <p:cNvGrpSpPr>
            <a:grpSpLocks noChangeAspect="1"/>
          </p:cNvGrpSpPr>
          <p:nvPr/>
        </p:nvGrpSpPr>
        <p:grpSpPr bwMode="gray">
          <a:xfrm>
            <a:off x="7462448" y="3200402"/>
            <a:ext cx="4577460" cy="3539940"/>
            <a:chOff x="8496600" y="3495586"/>
            <a:chExt cx="3009906" cy="2327684"/>
          </a:xfrm>
        </p:grpSpPr>
        <p:sp>
          <p:nvSpPr>
            <p:cNvPr id="142"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3"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4"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5"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6"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7"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8"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9"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0"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1"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2"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3"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4"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5"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6"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7"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8"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9"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0"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1"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2"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3"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4"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5"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6"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7"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8"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9"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0"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1"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2"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3"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4"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5"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6"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7"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8"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9"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0"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1"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2"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3"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4"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5"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6"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7"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8"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9"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0"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1"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2"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3"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4"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5"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6"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7"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8"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9"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0"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1"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2"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3"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4"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5"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6"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7"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8"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9"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0"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1"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2"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3"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4"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5"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6"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7"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8"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9"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0"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1"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2"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3"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4"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5"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6"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7"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8"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9"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0"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1"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2"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3"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4"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5"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6"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7"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8"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9"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gr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p:cSld name="Title square photo">
    <p:bg>
      <p:bgRef idx="1001">
        <a:schemeClr val="bg1"/>
      </p:bgRef>
    </p:bg>
    <p:spTree>
      <p:nvGrpSpPr>
        <p:cNvPr id="1" name=""/>
        <p:cNvGrpSpPr/>
        <p:nvPr/>
      </p:nvGrpSpPr>
      <p:grpSpPr>
        <a:xfrm>
          <a:off x="0" y="0"/>
          <a:ext cx="0" cy="0"/>
          <a:chOff x="0" y="0"/>
          <a:chExt cx="0" cy="0"/>
        </a:xfrm>
      </p:grpSpPr>
      <p:sp>
        <p:nvSpPr>
          <p:cNvPr id="8" name="Rectangle 7"/>
          <p:cNvSpPr/>
          <p:nvPr/>
        </p:nvSpPr>
        <p:spPr bwMode="gray">
          <a:xfrm>
            <a:off x="5441951" y="0"/>
            <a:ext cx="6994525"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365" fontAlgn="base">
              <a:lnSpc>
                <a:spcPct val="90000"/>
              </a:lnSpc>
              <a:spcBef>
                <a:spcPct val="0"/>
              </a:spcBef>
              <a:spcAft>
                <a:spcPct val="0"/>
              </a:spcAft>
            </a:pPr>
            <a:endParaRPr lang="en-US" sz="2400" kern="0" dirty="0" err="1">
              <a:gradFill>
                <a:gsLst>
                  <a:gs pos="0">
                    <a:srgbClr val="FFFFFF"/>
                  </a:gs>
                  <a:gs pos="100000">
                    <a:srgbClr val="FFFFFF"/>
                  </a:gs>
                </a:gsLst>
                <a:lin ang="5400000" scaled="0"/>
              </a:gradFill>
              <a:ea typeface="Segoe UI" pitchFamily="34" charset="0"/>
              <a:cs typeface="Segoe UI" pitchFamily="34" charset="0"/>
              <a:sym typeface="Arial"/>
            </a:endParaRPr>
          </a:p>
        </p:txBody>
      </p:sp>
      <p:sp>
        <p:nvSpPr>
          <p:cNvPr id="106" name="Freeform: Shape 105"/>
          <p:cNvSpPr>
            <a:spLocks/>
          </p:cNvSpPr>
          <p:nvPr/>
        </p:nvSpPr>
        <p:spPr bwMode="gray">
          <a:xfrm>
            <a:off x="5441951" y="4251325"/>
            <a:ext cx="6994525" cy="2743200"/>
          </a:xfrm>
          <a:custGeom>
            <a:avLst/>
            <a:gdLst>
              <a:gd name="connsiteX0" fmla="*/ 237491 w 7007806"/>
              <a:gd name="connsiteY0" fmla="*/ 0 h 2048448"/>
              <a:gd name="connsiteX1" fmla="*/ 966532 w 7007806"/>
              <a:gd name="connsiteY1" fmla="*/ 0 h 2048448"/>
              <a:gd name="connsiteX2" fmla="*/ 966532 w 7007806"/>
              <a:gd name="connsiteY2" fmla="*/ 578198 h 2048448"/>
              <a:gd name="connsiteX3" fmla="*/ 1425492 w 7007806"/>
              <a:gd name="connsiteY3" fmla="*/ 606386 h 2048448"/>
              <a:gd name="connsiteX4" fmla="*/ 1677037 w 7007806"/>
              <a:gd name="connsiteY4" fmla="*/ 606386 h 2048448"/>
              <a:gd name="connsiteX5" fmla="*/ 1677037 w 7007806"/>
              <a:gd name="connsiteY5" fmla="*/ 483901 h 2048448"/>
              <a:gd name="connsiteX6" fmla="*/ 1686642 w 7007806"/>
              <a:gd name="connsiteY6" fmla="*/ 483901 h 2048448"/>
              <a:gd name="connsiteX7" fmla="*/ 1686642 w 7007806"/>
              <a:gd name="connsiteY7" fmla="*/ 225552 h 2048448"/>
              <a:gd name="connsiteX8" fmla="*/ 2059578 w 7007806"/>
              <a:gd name="connsiteY8" fmla="*/ 225552 h 2048448"/>
              <a:gd name="connsiteX9" fmla="*/ 2059578 w 7007806"/>
              <a:gd name="connsiteY9" fmla="*/ 339268 h 2048448"/>
              <a:gd name="connsiteX10" fmla="*/ 2098045 w 7007806"/>
              <a:gd name="connsiteY10" fmla="*/ 339268 h 2048448"/>
              <a:gd name="connsiteX11" fmla="*/ 2098045 w 7007806"/>
              <a:gd name="connsiteY11" fmla="*/ 483901 h 2048448"/>
              <a:gd name="connsiteX12" fmla="*/ 2204842 w 7007806"/>
              <a:gd name="connsiteY12" fmla="*/ 483901 h 2048448"/>
              <a:gd name="connsiteX13" fmla="*/ 2204842 w 7007806"/>
              <a:gd name="connsiteY13" fmla="*/ 643969 h 2048448"/>
              <a:gd name="connsiteX14" fmla="*/ 2602307 w 7007806"/>
              <a:gd name="connsiteY14" fmla="*/ 643969 h 2048448"/>
              <a:gd name="connsiteX15" fmla="*/ 2602307 w 7007806"/>
              <a:gd name="connsiteY15" fmla="*/ 744644 h 2048448"/>
              <a:gd name="connsiteX16" fmla="*/ 3055683 w 7007806"/>
              <a:gd name="connsiteY16" fmla="*/ 744644 h 2048448"/>
              <a:gd name="connsiteX17" fmla="*/ 3055683 w 7007806"/>
              <a:gd name="connsiteY17" fmla="*/ 777377 h 2048448"/>
              <a:gd name="connsiteX18" fmla="*/ 3075299 w 7007806"/>
              <a:gd name="connsiteY18" fmla="*/ 777377 h 2048448"/>
              <a:gd name="connsiteX19" fmla="*/ 3075299 w 7007806"/>
              <a:gd name="connsiteY19" fmla="*/ 965361 h 2048448"/>
              <a:gd name="connsiteX20" fmla="*/ 3423979 w 7007806"/>
              <a:gd name="connsiteY20" fmla="*/ 965361 h 2048448"/>
              <a:gd name="connsiteX21" fmla="*/ 3423979 w 7007806"/>
              <a:gd name="connsiteY21" fmla="*/ 525721 h 2048448"/>
              <a:gd name="connsiteX22" fmla="*/ 3527067 w 7007806"/>
              <a:gd name="connsiteY22" fmla="*/ 525721 h 2048448"/>
              <a:gd name="connsiteX23" fmla="*/ 3527067 w 7007806"/>
              <a:gd name="connsiteY23" fmla="*/ 386248 h 2048448"/>
              <a:gd name="connsiteX24" fmla="*/ 3830268 w 7007806"/>
              <a:gd name="connsiteY24" fmla="*/ 386248 h 2048448"/>
              <a:gd name="connsiteX25" fmla="*/ 3830268 w 7007806"/>
              <a:gd name="connsiteY25" fmla="*/ 525721 h 2048448"/>
              <a:gd name="connsiteX26" fmla="*/ 3927292 w 7007806"/>
              <a:gd name="connsiteY26" fmla="*/ 525721 h 2048448"/>
              <a:gd name="connsiteX27" fmla="*/ 3927292 w 7007806"/>
              <a:gd name="connsiteY27" fmla="*/ 58792 h 2048448"/>
              <a:gd name="connsiteX28" fmla="*/ 4630716 w 7007806"/>
              <a:gd name="connsiteY28" fmla="*/ 58792 h 2048448"/>
              <a:gd name="connsiteX29" fmla="*/ 4630716 w 7007806"/>
              <a:gd name="connsiteY29" fmla="*/ 616681 h 2048448"/>
              <a:gd name="connsiteX30" fmla="*/ 5073388 w 7007806"/>
              <a:gd name="connsiteY30" fmla="*/ 255872 h 2048448"/>
              <a:gd name="connsiteX31" fmla="*/ 5073388 w 7007806"/>
              <a:gd name="connsiteY31" fmla="*/ 643969 h 2048448"/>
              <a:gd name="connsiteX32" fmla="*/ 5315948 w 7007806"/>
              <a:gd name="connsiteY32" fmla="*/ 643969 h 2048448"/>
              <a:gd name="connsiteX33" fmla="*/ 5315948 w 7007806"/>
              <a:gd name="connsiteY33" fmla="*/ 525721 h 2048448"/>
              <a:gd name="connsiteX34" fmla="*/ 5419036 w 7007806"/>
              <a:gd name="connsiteY34" fmla="*/ 525721 h 2048448"/>
              <a:gd name="connsiteX35" fmla="*/ 5419036 w 7007806"/>
              <a:gd name="connsiteY35" fmla="*/ 386248 h 2048448"/>
              <a:gd name="connsiteX36" fmla="*/ 5722237 w 7007806"/>
              <a:gd name="connsiteY36" fmla="*/ 386248 h 2048448"/>
              <a:gd name="connsiteX37" fmla="*/ 5722237 w 7007806"/>
              <a:gd name="connsiteY37" fmla="*/ 525721 h 2048448"/>
              <a:gd name="connsiteX38" fmla="*/ 5825325 w 7007806"/>
              <a:gd name="connsiteY38" fmla="*/ 525721 h 2048448"/>
              <a:gd name="connsiteX39" fmla="*/ 5825325 w 7007806"/>
              <a:gd name="connsiteY39" fmla="*/ 965361 h 2048448"/>
              <a:gd name="connsiteX40" fmla="*/ 6170974 w 7007806"/>
              <a:gd name="connsiteY40" fmla="*/ 965361 h 2048448"/>
              <a:gd name="connsiteX41" fmla="*/ 6170974 w 7007806"/>
              <a:gd name="connsiteY41" fmla="*/ 777377 h 2048448"/>
              <a:gd name="connsiteX42" fmla="*/ 6646998 w 7007806"/>
              <a:gd name="connsiteY42" fmla="*/ 777377 h 2048448"/>
              <a:gd name="connsiteX43" fmla="*/ 6646998 w 7007806"/>
              <a:gd name="connsiteY43" fmla="*/ 1374681 h 2048448"/>
              <a:gd name="connsiteX44" fmla="*/ 7007806 w 7007806"/>
              <a:gd name="connsiteY44" fmla="*/ 1374681 h 2048448"/>
              <a:gd name="connsiteX45" fmla="*/ 7007806 w 7007806"/>
              <a:gd name="connsiteY45" fmla="*/ 1677881 h 2048448"/>
              <a:gd name="connsiteX46" fmla="*/ 6995117 w 7007806"/>
              <a:gd name="connsiteY46" fmla="*/ 1677881 h 2048448"/>
              <a:gd name="connsiteX47" fmla="*/ 6995117 w 7007806"/>
              <a:gd name="connsiteY47" fmla="*/ 2048448 h 2048448"/>
              <a:gd name="connsiteX48" fmla="*/ 0 w 7007806"/>
              <a:gd name="connsiteY48" fmla="*/ 2048448 h 2048448"/>
              <a:gd name="connsiteX49" fmla="*/ 0 w 7007806"/>
              <a:gd name="connsiteY49" fmla="*/ 339268 h 2048448"/>
              <a:gd name="connsiteX50" fmla="*/ 136873 w 7007806"/>
              <a:gd name="connsiteY50" fmla="*/ 339268 h 2048448"/>
              <a:gd name="connsiteX51" fmla="*/ 136873 w 7007806"/>
              <a:gd name="connsiteY51" fmla="*/ 483901 h 2048448"/>
              <a:gd name="connsiteX52" fmla="*/ 237491 w 7007806"/>
              <a:gd name="connsiteY52"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7007806" h="2048448">
                <a:moveTo>
                  <a:pt x="237491" y="0"/>
                </a:moveTo>
                <a:lnTo>
                  <a:pt x="966532" y="0"/>
                </a:lnTo>
                <a:lnTo>
                  <a:pt x="966532" y="578198"/>
                </a:lnTo>
                <a:lnTo>
                  <a:pt x="1425492" y="606386"/>
                </a:lnTo>
                <a:lnTo>
                  <a:pt x="1677037" y="606386"/>
                </a:lnTo>
                <a:lnTo>
                  <a:pt x="1677037" y="483901"/>
                </a:lnTo>
                <a:lnTo>
                  <a:pt x="1686642" y="483901"/>
                </a:lnTo>
                <a:lnTo>
                  <a:pt x="1686642" y="225552"/>
                </a:lnTo>
                <a:lnTo>
                  <a:pt x="2059578" y="225552"/>
                </a:lnTo>
                <a:lnTo>
                  <a:pt x="2059578" y="339268"/>
                </a:lnTo>
                <a:lnTo>
                  <a:pt x="2098045" y="339268"/>
                </a:lnTo>
                <a:lnTo>
                  <a:pt x="2098045" y="483901"/>
                </a:lnTo>
                <a:lnTo>
                  <a:pt x="2204842" y="483901"/>
                </a:lnTo>
                <a:lnTo>
                  <a:pt x="2204842" y="643969"/>
                </a:lnTo>
                <a:lnTo>
                  <a:pt x="2602307" y="643969"/>
                </a:lnTo>
                <a:lnTo>
                  <a:pt x="2602307" y="744644"/>
                </a:lnTo>
                <a:lnTo>
                  <a:pt x="3055683" y="744644"/>
                </a:lnTo>
                <a:lnTo>
                  <a:pt x="3055683" y="777377"/>
                </a:lnTo>
                <a:lnTo>
                  <a:pt x="3075299" y="777377"/>
                </a:lnTo>
                <a:lnTo>
                  <a:pt x="3075299" y="965361"/>
                </a:lnTo>
                <a:lnTo>
                  <a:pt x="3423979" y="965361"/>
                </a:lnTo>
                <a:lnTo>
                  <a:pt x="3423979" y="525721"/>
                </a:lnTo>
                <a:lnTo>
                  <a:pt x="3527067" y="525721"/>
                </a:lnTo>
                <a:lnTo>
                  <a:pt x="3527067" y="386248"/>
                </a:lnTo>
                <a:lnTo>
                  <a:pt x="3830268" y="386248"/>
                </a:lnTo>
                <a:lnTo>
                  <a:pt x="3830268" y="525721"/>
                </a:lnTo>
                <a:lnTo>
                  <a:pt x="3927292" y="525721"/>
                </a:lnTo>
                <a:lnTo>
                  <a:pt x="3927292" y="58792"/>
                </a:lnTo>
                <a:lnTo>
                  <a:pt x="4630716" y="58792"/>
                </a:lnTo>
                <a:lnTo>
                  <a:pt x="4630716" y="616681"/>
                </a:lnTo>
                <a:lnTo>
                  <a:pt x="5073388" y="255872"/>
                </a:lnTo>
                <a:lnTo>
                  <a:pt x="5073388" y="643969"/>
                </a:lnTo>
                <a:lnTo>
                  <a:pt x="5315948" y="643969"/>
                </a:lnTo>
                <a:lnTo>
                  <a:pt x="5315948" y="525721"/>
                </a:lnTo>
                <a:lnTo>
                  <a:pt x="5419036" y="525721"/>
                </a:lnTo>
                <a:lnTo>
                  <a:pt x="5419036" y="386248"/>
                </a:lnTo>
                <a:lnTo>
                  <a:pt x="5722237" y="386248"/>
                </a:lnTo>
                <a:lnTo>
                  <a:pt x="5722237" y="525721"/>
                </a:lnTo>
                <a:lnTo>
                  <a:pt x="5825325" y="525721"/>
                </a:lnTo>
                <a:lnTo>
                  <a:pt x="5825325" y="965361"/>
                </a:lnTo>
                <a:lnTo>
                  <a:pt x="6170974" y="965361"/>
                </a:lnTo>
                <a:lnTo>
                  <a:pt x="6170974" y="777377"/>
                </a:lnTo>
                <a:lnTo>
                  <a:pt x="6646998" y="777377"/>
                </a:lnTo>
                <a:lnTo>
                  <a:pt x="6646998" y="1374681"/>
                </a:lnTo>
                <a:lnTo>
                  <a:pt x="7007806" y="1374681"/>
                </a:lnTo>
                <a:lnTo>
                  <a:pt x="7007806" y="1677881"/>
                </a:lnTo>
                <a:lnTo>
                  <a:pt x="6995117" y="1677881"/>
                </a:lnTo>
                <a:lnTo>
                  <a:pt x="6995117" y="2048448"/>
                </a:lnTo>
                <a:lnTo>
                  <a:pt x="0" y="2048448"/>
                </a:lnTo>
                <a:lnTo>
                  <a:pt x="0" y="339268"/>
                </a:lnTo>
                <a:lnTo>
                  <a:pt x="136873" y="339268"/>
                </a:lnTo>
                <a:lnTo>
                  <a:pt x="136873" y="483901"/>
                </a:lnTo>
                <a:lnTo>
                  <a:pt x="237491" y="483901"/>
                </a:lnTo>
                <a:close/>
              </a:path>
            </a:pathLst>
          </a:custGeom>
          <a:solidFill>
            <a:srgbClr val="409AE1">
              <a:alpha val="40000"/>
            </a:srgbClr>
          </a:solidFill>
          <a:ln>
            <a:noFill/>
          </a:ln>
        </p:spPr>
        <p:txBody>
          <a:bodyPr vert="horz" wrap="square" lIns="91428" tIns="45713" rIns="91428" bIns="45713" numCol="1" anchor="t" anchorCtr="0" compatLnSpc="1">
            <a:prstTxWarp prst="textNoShape">
              <a:avLst/>
            </a:prstTxWarp>
            <a:noAutofit/>
          </a:bodyPr>
          <a:lstStyle/>
          <a:p>
            <a:endParaRPr lang="en-US" sz="1399" kern="0">
              <a:solidFill>
                <a:srgbClr val="000000"/>
              </a:solidFill>
              <a:latin typeface="Arial"/>
              <a:ea typeface="Arial"/>
              <a:cs typeface="Arial"/>
              <a:sym typeface="Arial"/>
            </a:endParaRPr>
          </a:p>
        </p:txBody>
      </p:sp>
      <p:sp>
        <p:nvSpPr>
          <p:cNvPr id="9" name="Title 1"/>
          <p:cNvSpPr>
            <a:spLocks noGrp="1"/>
          </p:cNvSpPr>
          <p:nvPr>
            <p:ph type="title" hasCustomPrompt="1"/>
          </p:nvPr>
        </p:nvSpPr>
        <p:spPr bwMode="auto">
          <a:xfrm>
            <a:off x="274703" y="2119179"/>
            <a:ext cx="4937761" cy="1835286"/>
          </a:xfrm>
          <a:noFill/>
        </p:spPr>
        <p:txBody>
          <a:bodyPr lIns="146304" tIns="91440" rIns="146304" bIns="91440" anchor="t" anchorCtr="0"/>
          <a:lstStyle>
            <a:lvl1pPr>
              <a:defRPr sz="4799" spc="-101" baseline="0">
                <a:gradFill>
                  <a:gsLst>
                    <a:gs pos="74359">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1" y="3954464"/>
            <a:ext cx="4937761" cy="731528"/>
          </a:xfrm>
        </p:spPr>
        <p:txBody>
          <a:bodyPr lIns="164592" tIns="109728" rIns="164592" bIns="109728">
            <a:noAutofit/>
          </a:bodyPr>
          <a:lstStyle>
            <a:lvl1pPr marL="0" indent="0">
              <a:spcBef>
                <a:spcPts val="0"/>
              </a:spcBef>
              <a:buNone/>
              <a:defRPr lang="en-US" sz="3199"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32634"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pic>
        <p:nvPicPr>
          <p:cNvPr id="142" name="MS logo gray - EMF"/>
          <p:cNvPicPr>
            <a:picLocks noChangeAspect="1"/>
          </p:cNvPicPr>
          <p:nvPr/>
        </p:nvPicPr>
        <p:blipFill>
          <a:blip r:embed="rId2"/>
          <a:stretch>
            <a:fillRect/>
          </a:stretch>
        </p:blipFill>
        <p:spPr bwMode="black">
          <a:xfrm>
            <a:off x="463119" y="479425"/>
            <a:ext cx="1451843" cy="310896"/>
          </a:xfrm>
          <a:prstGeom prst="rect">
            <a:avLst/>
          </a:prstGeom>
        </p:spPr>
      </p:pic>
      <p:grpSp>
        <p:nvGrpSpPr>
          <p:cNvPr id="143" name="Group 142"/>
          <p:cNvGrpSpPr>
            <a:grpSpLocks noChangeAspect="1"/>
          </p:cNvGrpSpPr>
          <p:nvPr/>
        </p:nvGrpSpPr>
        <p:grpSpPr bwMode="gray">
          <a:xfrm>
            <a:off x="7462448" y="3200402"/>
            <a:ext cx="4577460" cy="3539940"/>
            <a:chOff x="8496600" y="3495586"/>
            <a:chExt cx="3009906" cy="2327684"/>
          </a:xfrm>
        </p:grpSpPr>
        <p:sp>
          <p:nvSpPr>
            <p:cNvPr id="144"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5"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6"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7"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8"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9"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0"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1"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2"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3"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4"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5"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6"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7"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8"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9"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0"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1"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2"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3"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4"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5"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6"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7"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8"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9"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0"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1"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2"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3"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4"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5"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6"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7"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8"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9"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0"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1"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2"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3"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4"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5"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6"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7"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8"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9"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0"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1"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2"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3"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4"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5"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6"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7"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8"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9"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0"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1"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2"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3"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4"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5"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6"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7"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8"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9"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0"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1"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2"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3"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4"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5"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6"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7"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8"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9"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0"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1"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2"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3"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4"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5"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6"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7"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8"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9"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0"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1"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2"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3"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4"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5"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6"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7"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8"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9"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40"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41"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gr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mod="1">
    <p:ext uri="{DCECCB84-F9BA-43D5-87BE-67443E8EF086}">
      <p15:sldGuideLst xmlns:p15="http://schemas.microsoft.com/office/powerpoint/2012/main">
        <p15:guide id="1" pos="3427">
          <p15:clr>
            <a:srgbClr val="FBAE4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1"/>
            <a:ext cx="11888788" cy="2374943"/>
          </a:xfrm>
        </p:spPr>
        <p:txBody>
          <a:bodyPr>
            <a:spAutoFit/>
          </a:bodyPr>
          <a:lstStyle>
            <a:lvl1pPr marL="0" indent="0">
              <a:buNone/>
              <a:defRPr/>
            </a:lvl1pPr>
            <a:lvl2pPr marL="228574" indent="0">
              <a:buNone/>
              <a:defRPr/>
            </a:lvl2pPr>
            <a:lvl3pPr marL="457147" indent="0">
              <a:buNone/>
              <a:defRPr/>
            </a:lvl3pPr>
            <a:lvl4pPr marL="685722" indent="0">
              <a:buNone/>
              <a:defRPr/>
            </a:lvl4pPr>
            <a:lvl5pPr marL="914294"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transition>
    <p:fade/>
  </p:transition>
  <p:hf sldNum="0" hdr="0" ftr="0" dt="0"/>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74703" y="1211287"/>
            <a:ext cx="11888788" cy="237494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transition>
    <p:fade/>
  </p:transition>
  <p:hf sldNum="0" hdr="0" ftr="0" dt="0"/>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1288"/>
            <a:ext cx="5486399" cy="2190349"/>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58" indent="0">
              <a:buFont typeface="Wingdings" panose="05000000000000000000" pitchFamily="2" charset="2"/>
              <a:buNone/>
              <a:defRPr sz="2400" b="0"/>
            </a:lvl2pPr>
            <a:lvl3pPr marL="450798" indent="0">
              <a:buFont typeface="Wingdings" panose="05000000000000000000" pitchFamily="2" charset="2"/>
              <a:buNone/>
              <a:tabLst/>
              <a:defRPr sz="2200" b="0"/>
            </a:lvl3pPr>
            <a:lvl4pPr marL="652386" indent="0">
              <a:buFont typeface="Wingdings" panose="05000000000000000000" pitchFamily="2" charset="2"/>
              <a:buNone/>
              <a:defRPr sz="2200" b="0"/>
            </a:lvl4pPr>
            <a:lvl5pPr marL="853977" indent="0">
              <a:buFont typeface="Wingdings" panose="05000000000000000000" pitchFamily="2" charset="2"/>
              <a:buNone/>
              <a:tabLst/>
              <a:defRPr sz="2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0" y="1211289"/>
            <a:ext cx="5486399" cy="2511229"/>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5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798"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386"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3977"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292" marR="0" lvl="0" indent="-514292" algn="l" defTabSz="932634" rtl="0" eaLnBrk="1" fontAlgn="auto" latinLnBrk="0" hangingPunct="1">
              <a:lnSpc>
                <a:spcPct val="90000"/>
              </a:lnSpc>
              <a:spcBef>
                <a:spcPts val="1224"/>
              </a:spcBef>
              <a:spcAft>
                <a:spcPts val="0"/>
              </a:spcAft>
              <a:buClr>
                <a:schemeClr val="tx1"/>
              </a:buClr>
              <a:buSzPct val="90000"/>
              <a:tabLst/>
            </a:pPr>
            <a:r>
              <a:rPr lang="en-US"/>
              <a:t>Click to edit Master text styles</a:t>
            </a:r>
          </a:p>
          <a:p>
            <a:pPr marL="514292" marR="0" lvl="1" indent="-514292" algn="l" defTabSz="932634" rtl="0" eaLnBrk="1" fontAlgn="auto" latinLnBrk="0" hangingPunct="1">
              <a:lnSpc>
                <a:spcPct val="90000"/>
              </a:lnSpc>
              <a:spcBef>
                <a:spcPts val="1224"/>
              </a:spcBef>
              <a:spcAft>
                <a:spcPts val="0"/>
              </a:spcAft>
              <a:buClr>
                <a:schemeClr val="tx1"/>
              </a:buClr>
              <a:buSzPct val="90000"/>
              <a:tabLst/>
            </a:pPr>
            <a:r>
              <a:rPr lang="en-US"/>
              <a:t>Second level</a:t>
            </a:r>
          </a:p>
          <a:p>
            <a:pPr marL="514292" marR="0" lvl="2" indent="-514292" algn="l" defTabSz="932634" rtl="0" eaLnBrk="1" fontAlgn="auto" latinLnBrk="0" hangingPunct="1">
              <a:lnSpc>
                <a:spcPct val="90000"/>
              </a:lnSpc>
              <a:spcBef>
                <a:spcPts val="1224"/>
              </a:spcBef>
              <a:spcAft>
                <a:spcPts val="0"/>
              </a:spcAft>
              <a:buClr>
                <a:schemeClr val="tx1"/>
              </a:buClr>
              <a:buSzPct val="90000"/>
              <a:tabLst/>
            </a:pPr>
            <a:r>
              <a:rPr lang="en-US"/>
              <a:t>Third level</a:t>
            </a:r>
          </a:p>
          <a:p>
            <a:pPr marL="514292" marR="0" lvl="3" indent="-514292" algn="l" defTabSz="932634" rtl="0" eaLnBrk="1" fontAlgn="auto" latinLnBrk="0" hangingPunct="1">
              <a:lnSpc>
                <a:spcPct val="90000"/>
              </a:lnSpc>
              <a:spcBef>
                <a:spcPts val="1224"/>
              </a:spcBef>
              <a:spcAft>
                <a:spcPts val="0"/>
              </a:spcAft>
              <a:buClr>
                <a:schemeClr val="tx1"/>
              </a:buClr>
              <a:buSzPct val="90000"/>
              <a:tabLst/>
            </a:pPr>
            <a:r>
              <a:rPr lang="en-US"/>
              <a:t>Fourth level</a:t>
            </a:r>
          </a:p>
          <a:p>
            <a:pPr marL="514292" marR="0" lvl="4" indent="-514292" algn="l" defTabSz="932634" rtl="0" eaLnBrk="1" fontAlgn="auto" latinLnBrk="0" hangingPunct="1">
              <a:lnSpc>
                <a:spcPct val="90000"/>
              </a:lnSpc>
              <a:spcBef>
                <a:spcPts val="1224"/>
              </a:spcBef>
              <a:spcAft>
                <a:spcPts val="0"/>
              </a:spcAft>
              <a:buClr>
                <a:schemeClr val="tx1"/>
              </a:buClr>
              <a:buSzPct val="90000"/>
              <a:tabLst/>
            </a:pPr>
            <a:r>
              <a:rPr lang="en-US"/>
              <a:t>Fifth level</a:t>
            </a:r>
            <a:endParaRPr lang="en-US" dirty="0"/>
          </a:p>
        </p:txBody>
      </p:sp>
    </p:spTree>
    <p:extLst/>
  </p:cSld>
  <p:clrMapOvr>
    <a:masterClrMapping/>
  </p:clrMapOvr>
  <p:transition>
    <p:fade/>
  </p:transition>
  <p:hf sldNum="0" hdr="0" ftr="0" dt="0"/>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1288"/>
            <a:ext cx="5486399" cy="2190349"/>
          </a:xfrm>
        </p:spPr>
        <p:txBody>
          <a:bodyPr wrap="square">
            <a:spAutoFit/>
          </a:bodyPr>
          <a:lstStyle>
            <a:lvl1pPr marL="231748" indent="-231748">
              <a:spcBef>
                <a:spcPts val="1224"/>
              </a:spcBef>
              <a:buClr>
                <a:schemeClr val="tx1"/>
              </a:buClr>
              <a:buFont typeface="Wingdings" panose="05000000000000000000" pitchFamily="2" charset="2"/>
              <a:buChar char=""/>
              <a:defRPr sz="3000" b="0">
                <a:latin typeface="+mn-lt"/>
              </a:defRPr>
            </a:lvl1pPr>
            <a:lvl2pPr marL="426989" indent="-171430">
              <a:buFont typeface="Wingdings" panose="05000000000000000000" pitchFamily="2" charset="2"/>
              <a:buChar char=""/>
              <a:defRPr sz="2400" b="0"/>
            </a:lvl2pPr>
            <a:lvl3pPr marL="639689" indent="-188892">
              <a:buFont typeface="Wingdings" panose="05000000000000000000" pitchFamily="2" charset="2"/>
              <a:buChar char=""/>
              <a:tabLst/>
              <a:defRPr sz="2200" b="0"/>
            </a:lvl3pPr>
            <a:lvl4pPr marL="828580" indent="-176192">
              <a:buFont typeface="Wingdings" panose="05000000000000000000" pitchFamily="2" charset="2"/>
              <a:buChar char=""/>
              <a:defRPr sz="2200" b="0"/>
            </a:lvl4pPr>
            <a:lvl5pPr marL="1023820" indent="-169843">
              <a:buFont typeface="Wingdings" panose="05000000000000000000" pitchFamily="2" charset="2"/>
              <a:buChar char=""/>
              <a:tabLst/>
              <a:defRPr sz="2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0" y="1211289"/>
            <a:ext cx="5486399" cy="2511229"/>
          </a:xfrm>
        </p:spPr>
        <p:txBody>
          <a:bodyPr wrap="square">
            <a:spAutoFit/>
          </a:bodyPr>
          <a:lstStyle>
            <a:lvl1pPr marL="287306" indent="-287306">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19" indent="-342860">
              <a:defRPr lang="en-US" sz="2400" b="0" kern="1200" spc="0" baseline="0" dirty="0">
                <a:gradFill>
                  <a:gsLst>
                    <a:gs pos="1250">
                      <a:schemeClr val="tx1"/>
                    </a:gs>
                    <a:gs pos="100000">
                      <a:schemeClr val="tx1"/>
                    </a:gs>
                  </a:gsLst>
                  <a:lin ang="5400000" scaled="0"/>
                </a:gradFill>
                <a:latin typeface="+mn-lt"/>
                <a:ea typeface="+mn-ea"/>
                <a:cs typeface="+mn-cs"/>
              </a:defRPr>
            </a:lvl2pPr>
            <a:lvl3pPr marL="793659" indent="-34286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248" indent="-342860">
              <a:defRPr lang="en-US" sz="2200" b="0" kern="1200" spc="0" baseline="0" dirty="0">
                <a:gradFill>
                  <a:gsLst>
                    <a:gs pos="1250">
                      <a:schemeClr val="tx1"/>
                    </a:gs>
                    <a:gs pos="100000">
                      <a:schemeClr val="tx1"/>
                    </a:gs>
                  </a:gsLst>
                  <a:lin ang="5400000" scaled="0"/>
                </a:gradFill>
                <a:latin typeface="+mn-lt"/>
                <a:ea typeface="+mn-ea"/>
                <a:cs typeface="+mn-cs"/>
              </a:defRPr>
            </a:lvl4pPr>
            <a:lvl5pPr marL="1196837" indent="-34286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48" marR="0" lvl="0" indent="-231748" algn="l" defTabSz="932634"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Click to edit Master text styles</a:t>
            </a:r>
          </a:p>
          <a:p>
            <a:pPr marL="231748" marR="0" lvl="1" indent="-231748" algn="l" defTabSz="932634"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48" marR="0" lvl="2" indent="-231748" algn="l" defTabSz="932634"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48" marR="0" lvl="3" indent="-231748" algn="l" defTabSz="932634"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48" marR="0" lvl="4" indent="-231748" algn="l" defTabSz="932634"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cSld>
  <p:clrMapOvr>
    <a:masterClrMapping/>
  </p:clrMapOvr>
  <p:transition>
    <p:fade/>
  </p:transition>
  <p:hf sldNum="0"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sp>
        <p:nvSpPr>
          <p:cNvPr id="7" name="Text Placeholder 16"/>
          <p:cNvSpPr>
            <a:spLocks noGrp="1"/>
          </p:cNvSpPr>
          <p:nvPr>
            <p:ph type="body" sz="quarter" idx="13" hasCustomPrompt="1"/>
          </p:nvPr>
        </p:nvSpPr>
        <p:spPr>
          <a:xfrm>
            <a:off x="8506905" y="294304"/>
            <a:ext cx="3657600"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
        <p:nvSpPr>
          <p:cNvPr id="8" name="Text Placeholder 16"/>
          <p:cNvSpPr>
            <a:spLocks noGrp="1"/>
          </p:cNvSpPr>
          <p:nvPr>
            <p:ph type="body" sz="quarter" idx="14" hasCustomPrompt="1"/>
          </p:nvPr>
        </p:nvSpPr>
        <p:spPr>
          <a:xfrm>
            <a:off x="274703" y="6122305"/>
            <a:ext cx="3657600" cy="572464"/>
          </a:xfrm>
        </p:spPr>
        <p:txBody>
          <a:bodyPr lIns="182880" tIns="146304" rIns="182880" bIns="146304" anchor="b"/>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Yammer hashtag</a:t>
            </a:r>
          </a:p>
        </p:txBody>
      </p:sp>
    </p:spTree>
    <p:extLst>
      <p:ext uri="{BB962C8B-B14F-4D97-AF65-F5344CB8AC3E}">
        <p14:creationId xmlns:p14="http://schemas.microsoft.com/office/powerpoint/2010/main" val="4055258506"/>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cSld>
  <p:clrMapOvr>
    <a:masterClrMapping/>
  </p:clrMapOvr>
  <p:transition>
    <p:fade/>
  </p:transition>
  <p:hf sldNum="0" hdr="0" ftr="0" dt="0"/>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8"/>
            <a:ext cx="10056812" cy="1185314"/>
          </a:xfrm>
          <a:noFill/>
        </p:spPr>
        <p:txBody>
          <a:bodyPr tIns="91440" bIns="91440" anchor="t" anchorCtr="0">
            <a:spAutoFit/>
          </a:bodyPr>
          <a:lstStyle>
            <a:lvl1pPr>
              <a:defRPr sz="7198" spc="-101"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40" y="3954463"/>
            <a:ext cx="10058400" cy="744474"/>
          </a:xfrm>
          <a:noFill/>
        </p:spPr>
        <p:txBody>
          <a:bodyPr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mj-lt"/>
              </a:defRPr>
            </a:lvl1pPr>
          </a:lstStyle>
          <a:p>
            <a:pPr lvl="0"/>
            <a:r>
              <a:rPr lang="en-US" dirty="0"/>
              <a:t>Speaker Name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78"/>
            <a:ext cx="10056812" cy="1185314"/>
          </a:xfrm>
          <a:noFill/>
        </p:spPr>
        <p:txBody>
          <a:bodyPr tIns="91440" bIns="91440" anchor="t" anchorCtr="0">
            <a:spAutoFit/>
          </a:bodyPr>
          <a:lstStyle>
            <a:lvl1pPr>
              <a:defRPr lang="en-US" sz="7198" b="0" kern="1200" cap="none" spc="-101"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2"/>
            <a:ext cx="11887200" cy="1185314"/>
          </a:xfrm>
          <a:noFill/>
        </p:spPr>
        <p:txBody>
          <a:bodyPr tIns="91440" bIns="91440" anchor="t" anchorCtr="0">
            <a:spAutoFit/>
          </a:bodyPr>
          <a:lstStyle>
            <a:lvl1pPr>
              <a:defRPr sz="7198" spc="-101" baseline="0">
                <a:gradFill>
                  <a:gsLst>
                    <a:gs pos="100000">
                      <a:schemeClr val="tx1"/>
                    </a:gs>
                    <a:gs pos="0">
                      <a:schemeClr val="tx1"/>
                    </a:gs>
                  </a:gsLst>
                  <a:lin ang="5400000" scaled="0"/>
                </a:gradFill>
              </a:defRPr>
            </a:lvl1pPr>
          </a:lstStyle>
          <a:p>
            <a:r>
              <a:rPr lang="en-US" dirty="0"/>
              <a:t>Section title</a:t>
            </a:r>
          </a:p>
        </p:txBody>
      </p:sp>
    </p:spTree>
    <p:extLst/>
  </p:cSld>
  <p:clrMapOvr>
    <a:masterClrMapping/>
  </p:clrMapOvr>
  <p:transition>
    <p:fade/>
  </p:transition>
  <p:hf sldNum="0" hdr="0" ftr="0" dt="0"/>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2"/>
            <a:ext cx="11887200" cy="1185314"/>
          </a:xfrm>
          <a:noFill/>
        </p:spPr>
        <p:txBody>
          <a:bodyPr tIns="91440" bIns="91440" anchor="t" anchorCtr="0">
            <a:spAutoFit/>
          </a:bodyPr>
          <a:lstStyle>
            <a:lvl1pPr>
              <a:defRPr sz="7198" spc="-101" baseline="0">
                <a:gradFill>
                  <a:gsLst>
                    <a:gs pos="100000">
                      <a:schemeClr val="tx1"/>
                    </a:gs>
                    <a:gs pos="0">
                      <a:schemeClr val="tx1"/>
                    </a:gs>
                  </a:gsLst>
                  <a:lin ang="5400000" scaled="0"/>
                </a:gradFill>
              </a:defRPr>
            </a:lvl1pPr>
          </a:lstStyle>
          <a:p>
            <a:r>
              <a:rPr lang="en-US" dirty="0"/>
              <a:t>Section title</a:t>
            </a:r>
          </a:p>
        </p:txBody>
      </p:sp>
    </p:spTree>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cSld>
  <p:clrMapOvr>
    <a:masterClrMapping/>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3" tIns="46633" rIns="46633" bIns="46633" numCol="1" spcCol="0" rtlCol="0" fromWordArt="0" anchor="ctr" anchorCtr="0" forceAA="0" compatLnSpc="1">
            <a:prstTxWarp prst="textNoShape">
              <a:avLst/>
            </a:prstTxWarp>
            <a:noAutofit/>
          </a:bodyPr>
          <a:lstStyle/>
          <a:p>
            <a:pPr algn="ctr" defTabSz="932365" fontAlgn="base">
              <a:spcBef>
                <a:spcPct val="0"/>
              </a:spcBef>
              <a:spcAft>
                <a:spcPct val="0"/>
              </a:spcAft>
            </a:pPr>
            <a:endParaRPr lang="en-US" sz="1399" kern="0" dirty="0">
              <a:gradFill>
                <a:gsLst>
                  <a:gs pos="0">
                    <a:srgbClr val="FFFFFF"/>
                  </a:gs>
                  <a:gs pos="100000">
                    <a:srgbClr val="FFFFFF"/>
                  </a:gs>
                </a:gsLst>
                <a:lin ang="5400000" scaled="0"/>
              </a:gradFill>
              <a:ea typeface="Segoe UI" pitchFamily="34" charset="0"/>
              <a:cs typeface="Segoe UI" pitchFamily="34" charset="0"/>
              <a:sym typeface="Arial"/>
            </a:endParaRPr>
          </a:p>
        </p:txBody>
      </p:sp>
      <p:sp>
        <p:nvSpPr>
          <p:cNvPr id="5" name="Text Placeholder 4"/>
          <p:cNvSpPr>
            <a:spLocks noGrp="1"/>
          </p:cNvSpPr>
          <p:nvPr>
            <p:ph type="body" sz="quarter" idx="10"/>
          </p:nvPr>
        </p:nvSpPr>
        <p:spPr>
          <a:xfrm>
            <a:off x="274641" y="1221158"/>
            <a:ext cx="11887198" cy="2333264"/>
          </a:xfrm>
        </p:spPr>
        <p:txBody>
          <a:bodyPr/>
          <a:lstStyle>
            <a:lvl1pPr marL="0" indent="0">
              <a:buNone/>
              <a:defRPr sz="3299">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1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54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469"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87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transition>
    <p:fade/>
  </p:transition>
  <p:hf sldNum="0" hdr="0" ftr="0" dt="0"/>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74640" y="6220610"/>
            <a:ext cx="4572000" cy="477119"/>
          </a:xfrm>
          <a:prstGeom prst="rect">
            <a:avLst/>
          </a:prstGeom>
          <a:noFill/>
          <a:ln w="12700">
            <a:noFill/>
            <a:miter lim="800000"/>
            <a:headEnd type="none" w="sm" len="sm"/>
            <a:tailEnd type="none" w="sm" len="sm"/>
          </a:ln>
          <a:effectLst/>
        </p:spPr>
        <p:txBody>
          <a:bodyPr vert="horz" wrap="square" lIns="182854" tIns="182854" rIns="182854" bIns="182854" numCol="1" anchor="t" anchorCtr="0" compatLnSpc="1">
            <a:prstTxWarp prst="textNoShape">
              <a:avLst/>
            </a:prstTxWarp>
            <a:spAutoFit/>
          </a:bodyPr>
          <a:lstStyle/>
          <a:p>
            <a:pPr defTabSz="932182" eaLnBrk="0" hangingPunct="0"/>
            <a:r>
              <a:rPr lang="en-US" sz="701" kern="0" dirty="0">
                <a:gradFill>
                  <a:gsLst>
                    <a:gs pos="0">
                      <a:srgbClr val="FFFFFF"/>
                    </a:gs>
                    <a:gs pos="100000">
                      <a:srgbClr val="FFFFFF"/>
                    </a:gs>
                  </a:gsLst>
                  <a:lin ang="5400000" scaled="0"/>
                </a:gradFill>
                <a:latin typeface="Arial"/>
                <a:ea typeface="Arial"/>
                <a:cs typeface="Segoe UI" pitchFamily="34" charset="0"/>
                <a:sym typeface="Arial"/>
              </a:rPr>
              <a:t>© Copyright Microsoft Corporation. All rights reserved. </a:t>
            </a:r>
          </a:p>
        </p:txBody>
      </p:sp>
      <p:pic>
        <p:nvPicPr>
          <p:cNvPr id="8" name="Picture 7"/>
          <p:cNvPicPr>
            <a:picLocks noChangeAspect="1"/>
          </p:cNvPicPr>
          <p:nvPr/>
        </p:nvPicPr>
        <p:blipFill>
          <a:blip r:embed="rId2"/>
          <a:stretch>
            <a:fillRect/>
          </a:stretch>
        </p:blipFill>
        <p:spPr bwMode="black">
          <a:xfrm>
            <a:off x="457201" y="481083"/>
            <a:ext cx="1483418" cy="310896"/>
          </a:xfrm>
          <a:prstGeom prst="rect">
            <a:avLst/>
          </a:prstGeom>
        </p:spPr>
      </p:pic>
    </p:spTree>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2"/>
            <a:ext cx="11887200" cy="2510095"/>
          </a:xfrm>
          <a:prstGeom prst="rect">
            <a:avLst/>
          </a:prstGeom>
        </p:spPr>
        <p:txBody>
          <a:bodyPr/>
          <a:lstStyle>
            <a:lvl1pPr marL="290480" indent="-290480">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435" indent="-28095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913" indent="-290480">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88" indent="-228574">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061" indent="-228574">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3"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01319586"/>
      </p:ext>
    </p:extLst>
  </p:cSld>
  <p:clrMapOvr>
    <a:masterClrMapping/>
  </p:clrMapOvr>
  <p:transition spd="med">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6156894"/>
      </p:ext>
    </p:extLst>
  </p:cSld>
  <p:clrMapOvr>
    <a:masterClrMapping/>
  </p:clrMapOvr>
  <p:transition spd="med">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p:cSld name="Main point">
    <p:spTree>
      <p:nvGrpSpPr>
        <p:cNvPr id="1" name="Shape 89"/>
        <p:cNvGrpSpPr/>
        <p:nvPr/>
      </p:nvGrpSpPr>
      <p:grpSpPr>
        <a:xfrm>
          <a:off x="0" y="0"/>
          <a:ext cx="0" cy="0"/>
          <a:chOff x="0" y="0"/>
          <a:chExt cx="0" cy="0"/>
        </a:xfrm>
      </p:grpSpPr>
      <p:sp>
        <p:nvSpPr>
          <p:cNvPr id="90" name="Shape 90"/>
          <p:cNvSpPr txBox="1">
            <a:spLocks noGrp="1"/>
          </p:cNvSpPr>
          <p:nvPr>
            <p:ph type="title"/>
          </p:nvPr>
        </p:nvSpPr>
        <p:spPr>
          <a:xfrm>
            <a:off x="666774" y="612148"/>
            <a:ext cx="8660650" cy="5562983"/>
          </a:xfrm>
          <a:prstGeom prst="rect">
            <a:avLst/>
          </a:prstGeom>
        </p:spPr>
        <p:txBody>
          <a:bodyPr lIns="91425" tIns="91425" rIns="91425" bIns="91425" anchor="ctr" anchorCtr="0"/>
          <a:lstStyle>
            <a:lvl1pPr lvl="0" rtl="0">
              <a:spcBef>
                <a:spcPts val="0"/>
              </a:spcBef>
              <a:buSzPct val="100000"/>
              <a:defRPr sz="6527"/>
            </a:lvl1pPr>
            <a:lvl2pPr lvl="1" rtl="0">
              <a:spcBef>
                <a:spcPts val="0"/>
              </a:spcBef>
              <a:buSzPct val="100000"/>
              <a:defRPr sz="6527"/>
            </a:lvl2pPr>
            <a:lvl3pPr lvl="2" rtl="0">
              <a:spcBef>
                <a:spcPts val="0"/>
              </a:spcBef>
              <a:buSzPct val="100000"/>
              <a:defRPr sz="6527"/>
            </a:lvl3pPr>
            <a:lvl4pPr lvl="3" rtl="0">
              <a:spcBef>
                <a:spcPts val="0"/>
              </a:spcBef>
              <a:buSzPct val="100000"/>
              <a:defRPr sz="6527"/>
            </a:lvl4pPr>
            <a:lvl5pPr lvl="4" rtl="0">
              <a:spcBef>
                <a:spcPts val="0"/>
              </a:spcBef>
              <a:buSzPct val="100000"/>
              <a:defRPr sz="6527"/>
            </a:lvl5pPr>
            <a:lvl6pPr lvl="5" rtl="0">
              <a:spcBef>
                <a:spcPts val="0"/>
              </a:spcBef>
              <a:buSzPct val="100000"/>
              <a:defRPr sz="6527"/>
            </a:lvl6pPr>
            <a:lvl7pPr lvl="6" rtl="0">
              <a:spcBef>
                <a:spcPts val="0"/>
              </a:spcBef>
              <a:buSzPct val="100000"/>
              <a:defRPr sz="6527"/>
            </a:lvl7pPr>
            <a:lvl8pPr lvl="7" rtl="0">
              <a:spcBef>
                <a:spcPts val="0"/>
              </a:spcBef>
              <a:buSzPct val="100000"/>
              <a:defRPr sz="6527"/>
            </a:lvl8pPr>
            <a:lvl9pPr lvl="8" rtl="0">
              <a:spcBef>
                <a:spcPts val="0"/>
              </a:spcBef>
              <a:buSzPct val="100000"/>
              <a:defRPr sz="6527"/>
            </a:lvl9pPr>
          </a:lstStyle>
          <a:p>
            <a:endParaRPr/>
          </a:p>
        </p:txBody>
      </p:sp>
      <p:sp>
        <p:nvSpPr>
          <p:cNvPr id="91" name="Shape 91"/>
          <p:cNvSpPr txBox="1">
            <a:spLocks noGrp="1"/>
          </p:cNvSpPr>
          <p:nvPr>
            <p:ph type="sldNum" idx="12"/>
          </p:nvPr>
        </p:nvSpPr>
        <p:spPr>
          <a:xfrm>
            <a:off x="11523130" y="6341398"/>
            <a:ext cx="746270" cy="535247"/>
          </a:xfrm>
          <a:prstGeom prst="rect">
            <a:avLst/>
          </a:prstGeom>
        </p:spPr>
        <p:txBody>
          <a:bodyPr lIns="91425" tIns="91425" rIns="91425" bIns="91425" anchor="ctr" anchorCtr="0">
            <a:noAutofit/>
          </a:bodyPr>
          <a:lstStyle/>
          <a:p>
            <a:fld id="{00000000-1234-1234-1234-123412341234}" type="slidenum">
              <a:rPr lang="en" sz="1904" kern="0">
                <a:solidFill>
                  <a:srgbClr val="000000"/>
                </a:solidFill>
                <a:latin typeface="Arial"/>
                <a:ea typeface="Arial"/>
                <a:cs typeface="Arial"/>
                <a:sym typeface="Arial"/>
              </a:rPr>
              <a:pPr/>
              <a:t>‹#›</a:t>
            </a:fld>
            <a:endParaRPr lang="en" sz="1904" kern="0">
              <a:solidFill>
                <a:srgbClr val="000000"/>
              </a:solidFill>
              <a:latin typeface="Arial"/>
              <a:ea typeface="Arial"/>
              <a:cs typeface="Arial"/>
              <a:sym typeface="Arial"/>
            </a:endParaRPr>
          </a:p>
        </p:txBody>
      </p:sp>
    </p:spTree>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131"/>
        <p:cNvGrpSpPr/>
        <p:nvPr/>
      </p:nvGrpSpPr>
      <p:grpSpPr>
        <a:xfrm>
          <a:off x="0" y="0"/>
          <a:ext cx="0" cy="0"/>
          <a:chOff x="0" y="0"/>
          <a:chExt cx="0" cy="0"/>
        </a:xfrm>
      </p:grpSpPr>
      <p:sp>
        <p:nvSpPr>
          <p:cNvPr id="132" name="Shape 132"/>
          <p:cNvSpPr txBox="1">
            <a:spLocks noGrp="1"/>
          </p:cNvSpPr>
          <p:nvPr>
            <p:ph type="title"/>
          </p:nvPr>
        </p:nvSpPr>
        <p:spPr>
          <a:xfrm>
            <a:off x="423934" y="605180"/>
            <a:ext cx="11588608" cy="778801"/>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33" name="Shape 133"/>
          <p:cNvSpPr txBox="1">
            <a:spLocks noGrp="1"/>
          </p:cNvSpPr>
          <p:nvPr>
            <p:ph type="body" idx="1"/>
          </p:nvPr>
        </p:nvSpPr>
        <p:spPr>
          <a:xfrm>
            <a:off x="423934" y="1567224"/>
            <a:ext cx="5440142" cy="452057"/>
          </a:xfrm>
          <a:prstGeom prst="rect">
            <a:avLst/>
          </a:prstGeom>
        </p:spPr>
        <p:txBody>
          <a:bodyPr lIns="91425" tIns="91425" rIns="91425" bIns="91425" anchor="t" anchorCtr="0"/>
          <a:lstStyle>
            <a:lvl1pPr lvl="0" rtl="0">
              <a:spcBef>
                <a:spcPts val="0"/>
              </a:spcBef>
              <a:buSzPct val="100000"/>
              <a:defRPr sz="1904"/>
            </a:lvl1pPr>
            <a:lvl2pPr lvl="1" rtl="0">
              <a:spcBef>
                <a:spcPts val="0"/>
              </a:spcBef>
              <a:buSzPct val="100000"/>
              <a:defRPr sz="1632"/>
            </a:lvl2pPr>
            <a:lvl3pPr lvl="2" rtl="0">
              <a:spcBef>
                <a:spcPts val="0"/>
              </a:spcBef>
              <a:buSzPct val="100000"/>
              <a:defRPr sz="1632"/>
            </a:lvl3pPr>
            <a:lvl4pPr lvl="3" rtl="0">
              <a:spcBef>
                <a:spcPts val="0"/>
              </a:spcBef>
              <a:buSzPct val="100000"/>
              <a:defRPr sz="1632"/>
            </a:lvl4pPr>
            <a:lvl5pPr lvl="4" rtl="0">
              <a:spcBef>
                <a:spcPts val="0"/>
              </a:spcBef>
              <a:buSzPct val="100000"/>
              <a:defRPr sz="1632"/>
            </a:lvl5pPr>
            <a:lvl6pPr lvl="5" rtl="0">
              <a:spcBef>
                <a:spcPts val="0"/>
              </a:spcBef>
              <a:buSzPct val="100000"/>
              <a:defRPr sz="1632"/>
            </a:lvl6pPr>
            <a:lvl7pPr lvl="6" rtl="0">
              <a:spcBef>
                <a:spcPts val="0"/>
              </a:spcBef>
              <a:buSzPct val="100000"/>
              <a:defRPr sz="1632"/>
            </a:lvl7pPr>
            <a:lvl8pPr lvl="7" rtl="0">
              <a:spcBef>
                <a:spcPts val="0"/>
              </a:spcBef>
              <a:buSzPct val="100000"/>
              <a:defRPr sz="1632"/>
            </a:lvl8pPr>
            <a:lvl9pPr lvl="8" rtl="0">
              <a:spcBef>
                <a:spcPts val="0"/>
              </a:spcBef>
              <a:buSzPct val="100000"/>
              <a:defRPr sz="1632"/>
            </a:lvl9pPr>
          </a:lstStyle>
          <a:p>
            <a:endParaRPr/>
          </a:p>
        </p:txBody>
      </p:sp>
      <p:sp>
        <p:nvSpPr>
          <p:cNvPr id="134" name="Shape 134"/>
          <p:cNvSpPr txBox="1">
            <a:spLocks noGrp="1"/>
          </p:cNvSpPr>
          <p:nvPr>
            <p:ph type="body" idx="2"/>
          </p:nvPr>
        </p:nvSpPr>
        <p:spPr>
          <a:xfrm>
            <a:off x="6572399" y="1567224"/>
            <a:ext cx="5440142" cy="452057"/>
          </a:xfrm>
          <a:prstGeom prst="rect">
            <a:avLst/>
          </a:prstGeom>
        </p:spPr>
        <p:txBody>
          <a:bodyPr lIns="91425" tIns="91425" rIns="91425" bIns="91425" anchor="t" anchorCtr="0"/>
          <a:lstStyle>
            <a:lvl1pPr lvl="0" rtl="0">
              <a:spcBef>
                <a:spcPts val="0"/>
              </a:spcBef>
              <a:buSzPct val="100000"/>
              <a:defRPr sz="1904"/>
            </a:lvl1pPr>
            <a:lvl2pPr lvl="1" rtl="0">
              <a:spcBef>
                <a:spcPts val="0"/>
              </a:spcBef>
              <a:buSzPct val="100000"/>
              <a:defRPr sz="1632"/>
            </a:lvl2pPr>
            <a:lvl3pPr lvl="2" rtl="0">
              <a:spcBef>
                <a:spcPts val="0"/>
              </a:spcBef>
              <a:buSzPct val="100000"/>
              <a:defRPr sz="1632"/>
            </a:lvl3pPr>
            <a:lvl4pPr lvl="3" rtl="0">
              <a:spcBef>
                <a:spcPts val="0"/>
              </a:spcBef>
              <a:buSzPct val="100000"/>
              <a:defRPr sz="1632"/>
            </a:lvl4pPr>
            <a:lvl5pPr lvl="4" rtl="0">
              <a:spcBef>
                <a:spcPts val="0"/>
              </a:spcBef>
              <a:buSzPct val="100000"/>
              <a:defRPr sz="1632"/>
            </a:lvl5pPr>
            <a:lvl6pPr lvl="5" rtl="0">
              <a:spcBef>
                <a:spcPts val="0"/>
              </a:spcBef>
              <a:buSzPct val="100000"/>
              <a:defRPr sz="1632"/>
            </a:lvl6pPr>
            <a:lvl7pPr lvl="6" rtl="0">
              <a:spcBef>
                <a:spcPts val="0"/>
              </a:spcBef>
              <a:buSzPct val="100000"/>
              <a:defRPr sz="1632"/>
            </a:lvl7pPr>
            <a:lvl8pPr lvl="7" rtl="0">
              <a:spcBef>
                <a:spcPts val="0"/>
              </a:spcBef>
              <a:buSzPct val="100000"/>
              <a:defRPr sz="1632"/>
            </a:lvl8pPr>
            <a:lvl9pPr lvl="8" rtl="0">
              <a:spcBef>
                <a:spcPts val="0"/>
              </a:spcBef>
              <a:buSzPct val="100000"/>
              <a:defRPr sz="1632"/>
            </a:lvl9pPr>
          </a:lstStyle>
          <a:p>
            <a:endParaRPr/>
          </a:p>
        </p:txBody>
      </p:sp>
      <p:sp>
        <p:nvSpPr>
          <p:cNvPr id="135" name="Shape 135"/>
          <p:cNvSpPr txBox="1">
            <a:spLocks noGrp="1"/>
          </p:cNvSpPr>
          <p:nvPr>
            <p:ph type="sldNum" idx="12"/>
          </p:nvPr>
        </p:nvSpPr>
        <p:spPr>
          <a:xfrm>
            <a:off x="11523130" y="6341398"/>
            <a:ext cx="746270" cy="535247"/>
          </a:xfrm>
          <a:prstGeom prst="rect">
            <a:avLst/>
          </a:prstGeom>
        </p:spPr>
        <p:txBody>
          <a:bodyPr lIns="91425" tIns="91425" rIns="91425" bIns="91425" anchor="ctr" anchorCtr="0">
            <a:noAutofit/>
          </a:bodyPr>
          <a:lstStyle/>
          <a:p>
            <a:fld id="{00000000-1234-1234-1234-123412341234}" type="slidenum">
              <a:rPr lang="en" sz="1904" kern="0">
                <a:solidFill>
                  <a:srgbClr val="000000"/>
                </a:solidFill>
                <a:latin typeface="Arial"/>
                <a:ea typeface="Arial"/>
                <a:cs typeface="Arial"/>
                <a:sym typeface="Arial"/>
              </a:rPr>
              <a:pPr/>
              <a:t>‹#›</a:t>
            </a:fld>
            <a:endParaRPr lang="en" sz="1904" kern="0">
              <a:solidFill>
                <a:srgbClr val="000000"/>
              </a:solidFill>
              <a:latin typeface="Arial"/>
              <a:ea typeface="Arial"/>
              <a:cs typeface="Arial"/>
              <a:sym typeface="Arial"/>
            </a:endParaRPr>
          </a:p>
        </p:txBody>
      </p:sp>
    </p:spTree>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9"/>
        <p:cNvGrpSpPr/>
        <p:nvPr/>
      </p:nvGrpSpPr>
      <p:grpSpPr>
        <a:xfrm>
          <a:off x="0" y="0"/>
          <a:ext cx="0" cy="0"/>
          <a:chOff x="0" y="0"/>
          <a:chExt cx="0" cy="0"/>
        </a:xfrm>
      </p:grpSpPr>
      <p:sp>
        <p:nvSpPr>
          <p:cNvPr id="20" name="Shape 20"/>
          <p:cNvSpPr txBox="1">
            <a:spLocks noGrp="1"/>
          </p:cNvSpPr>
          <p:nvPr>
            <p:ph type="title"/>
          </p:nvPr>
        </p:nvSpPr>
        <p:spPr>
          <a:xfrm>
            <a:off x="423934" y="605180"/>
            <a:ext cx="11588608" cy="778801"/>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1" name="Shape 21"/>
          <p:cNvSpPr txBox="1">
            <a:spLocks noGrp="1"/>
          </p:cNvSpPr>
          <p:nvPr>
            <p:ph type="body" idx="1"/>
          </p:nvPr>
        </p:nvSpPr>
        <p:spPr>
          <a:xfrm>
            <a:off x="423934" y="1567223"/>
            <a:ext cx="11588608" cy="68683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sldNum" idx="12"/>
          </p:nvPr>
        </p:nvSpPr>
        <p:spPr>
          <a:xfrm>
            <a:off x="11523130" y="6341398"/>
            <a:ext cx="746270" cy="535247"/>
          </a:xfrm>
          <a:prstGeom prst="rect">
            <a:avLst/>
          </a:prstGeom>
        </p:spPr>
        <p:txBody>
          <a:bodyPr lIns="91425" tIns="91425" rIns="91425" bIns="91425" anchor="ctr" anchorCtr="0">
            <a:noAutofit/>
          </a:bodyPr>
          <a:lstStyle/>
          <a:p>
            <a:pPr defTabSz="932597"/>
            <a:fld id="{00000000-1234-1234-1234-123412341234}" type="slidenum">
              <a:rPr lang="en" sz="1904" kern="0" smtClean="0">
                <a:solidFill>
                  <a:srgbClr val="000000"/>
                </a:solidFill>
                <a:latin typeface="Arial"/>
                <a:ea typeface="Arial"/>
                <a:cs typeface="Arial"/>
                <a:sym typeface="Arial"/>
              </a:rPr>
              <a:pPr defTabSz="932597"/>
              <a:t>‹#›</a:t>
            </a:fld>
            <a:endParaRPr lang="en" sz="1904" kern="0">
              <a:solidFill>
                <a:srgbClr val="000000"/>
              </a:solidFill>
              <a:latin typeface="Arial"/>
              <a:ea typeface="Arial"/>
              <a:cs typeface="Arial"/>
              <a:sym typeface="Arial"/>
            </a:endParaRPr>
          </a:p>
        </p:txBody>
      </p:sp>
    </p:spTree>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userDrawn="1">
  <p:cSld name="Title and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0078D7"/>
                </a:solidFill>
              </a:defRPr>
            </a:lvl1pPr>
          </a:lstStyle>
          <a:p>
            <a:r>
              <a:rPr lang="en-US"/>
              <a:t>Click to edit Master title style</a:t>
            </a:r>
          </a:p>
        </p:txBody>
      </p:sp>
      <p:sp>
        <p:nvSpPr>
          <p:cNvPr id="6" name="Text Placeholder 5"/>
          <p:cNvSpPr>
            <a:spLocks noGrp="1"/>
          </p:cNvSpPr>
          <p:nvPr>
            <p:ph type="body" sz="quarter" idx="10"/>
          </p:nvPr>
        </p:nvSpPr>
        <p:spPr>
          <a:xfrm>
            <a:off x="365760" y="1371600"/>
            <a:ext cx="11704320" cy="2099036"/>
          </a:xfrm>
        </p:spPr>
        <p:txBody>
          <a:bodyPr>
            <a:spAutoFit/>
          </a:bodyPr>
          <a:lstStyle>
            <a:lvl1pPr marL="0" indent="0">
              <a:spcBef>
                <a:spcPts val="600"/>
              </a:spcBef>
              <a:buNone/>
              <a:defRPr sz="2800" spc="-30" baseline="0">
                <a:solidFill>
                  <a:srgbClr val="0072C6"/>
                </a:solidFill>
                <a:latin typeface="+mj-lt"/>
              </a:defRPr>
            </a:lvl1pPr>
            <a:lvl2pPr marL="0" indent="0">
              <a:spcBef>
                <a:spcPts val="600"/>
              </a:spcBef>
              <a:buFontTx/>
              <a:buNone/>
              <a:defRPr sz="2000"/>
            </a:lvl2pPr>
            <a:lvl3pPr marL="228557" indent="0">
              <a:spcBef>
                <a:spcPts val="600"/>
              </a:spcBef>
              <a:buNone/>
              <a:defRPr/>
            </a:lvl3pPr>
            <a:lvl4pPr marL="457112" indent="0">
              <a:spcBef>
                <a:spcPts val="600"/>
              </a:spcBef>
              <a:buNone/>
              <a:defRPr/>
            </a:lvl4pPr>
            <a:lvl5pPr marL="685669" indent="0">
              <a:spcBef>
                <a:spcPts val="600"/>
              </a:spcBef>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cSld>
  <p:clrMapOvr>
    <a:masterClrMapping/>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p>
        </p:txBody>
      </p:sp>
      <p:sp>
        <p:nvSpPr>
          <p:cNvPr id="3" name="Subtitle 2"/>
          <p:cNvSpPr>
            <a:spLocks noGrp="1"/>
          </p:cNvSpPr>
          <p:nvPr>
            <p:ph type="subTitle" idx="1"/>
          </p:nvPr>
        </p:nvSpPr>
        <p:spPr>
          <a:xfrm>
            <a:off x="1554560" y="3673745"/>
            <a:ext cx="9327356" cy="1688724"/>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3/8/18</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70374" y="257020"/>
            <a:ext cx="10726460" cy="742885"/>
          </a:xfrm>
        </p:spPr>
        <p:txBody>
          <a:bodyPr/>
          <a:lstStyle/>
          <a:p>
            <a:r>
              <a:rPr lang="en-US"/>
              <a:t>Click to edit Master title style</a:t>
            </a:r>
          </a:p>
        </p:txBody>
      </p:sp>
      <p:sp>
        <p:nvSpPr>
          <p:cNvPr id="3" name="Content Placeholder 2"/>
          <p:cNvSpPr>
            <a:spLocks noGrp="1"/>
          </p:cNvSpPr>
          <p:nvPr>
            <p:ph idx="1"/>
          </p:nvPr>
        </p:nvSpPr>
        <p:spPr>
          <a:xfrm>
            <a:off x="470374" y="1134507"/>
            <a:ext cx="10726460" cy="50500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3/8/18</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48530" y="1743775"/>
            <a:ext cx="10726460" cy="2909528"/>
          </a:xfrm>
        </p:spPr>
        <p:txBody>
          <a:bodyPr anchor="b"/>
          <a:lstStyle>
            <a:lvl1pPr>
              <a:defRPr sz="6119"/>
            </a:lvl1pPr>
          </a:lstStyle>
          <a:p>
            <a:r>
              <a:rPr lang="en-US"/>
              <a:t>Click to edit Master title style</a:t>
            </a:r>
          </a:p>
        </p:txBody>
      </p:sp>
      <p:sp>
        <p:nvSpPr>
          <p:cNvPr id="3" name="Text Placeholder 2"/>
          <p:cNvSpPr>
            <a:spLocks noGrp="1"/>
          </p:cNvSpPr>
          <p:nvPr>
            <p:ph type="body" idx="1"/>
          </p:nvPr>
        </p:nvSpPr>
        <p:spPr>
          <a:xfrm>
            <a:off x="848530" y="4680828"/>
            <a:ext cx="10726460" cy="1530052"/>
          </a:xfrm>
        </p:spPr>
        <p:txBody>
          <a:bodyPr/>
          <a:lstStyle>
            <a:lvl1pPr marL="0" indent="0">
              <a:buNone/>
              <a:defRPr sz="2448">
                <a:solidFill>
                  <a:schemeClr val="tx1">
                    <a:tint val="75000"/>
                  </a:schemeClr>
                </a:solidFill>
              </a:defRPr>
            </a:lvl1pPr>
            <a:lvl2pPr marL="466298" indent="0">
              <a:buNone/>
              <a:defRPr sz="2040">
                <a:solidFill>
                  <a:schemeClr val="tx1">
                    <a:tint val="75000"/>
                  </a:schemeClr>
                </a:solidFill>
              </a:defRPr>
            </a:lvl2pPr>
            <a:lvl3pPr marL="932597" indent="0">
              <a:buNone/>
              <a:defRPr sz="1836">
                <a:solidFill>
                  <a:schemeClr val="tx1">
                    <a:tint val="75000"/>
                  </a:schemeClr>
                </a:solidFill>
              </a:defRPr>
            </a:lvl3pPr>
            <a:lvl4pPr marL="1398895" indent="0">
              <a:buNone/>
              <a:defRPr sz="1632">
                <a:solidFill>
                  <a:schemeClr val="tx1">
                    <a:tint val="75000"/>
                  </a:schemeClr>
                </a:solidFill>
              </a:defRPr>
            </a:lvl4pPr>
            <a:lvl5pPr marL="1865193" indent="0">
              <a:buNone/>
              <a:defRPr sz="1632">
                <a:solidFill>
                  <a:schemeClr val="tx1">
                    <a:tint val="75000"/>
                  </a:schemeClr>
                </a:solidFill>
              </a:defRPr>
            </a:lvl5pPr>
            <a:lvl6pPr marL="2331491" indent="0">
              <a:buNone/>
              <a:defRPr sz="1632">
                <a:solidFill>
                  <a:schemeClr val="tx1">
                    <a:tint val="75000"/>
                  </a:schemeClr>
                </a:solidFill>
              </a:defRPr>
            </a:lvl6pPr>
            <a:lvl7pPr marL="2797790" indent="0">
              <a:buNone/>
              <a:defRPr sz="1632">
                <a:solidFill>
                  <a:schemeClr val="tx1">
                    <a:tint val="75000"/>
                  </a:schemeClr>
                </a:solidFill>
              </a:defRPr>
            </a:lvl7pPr>
            <a:lvl8pPr marL="3264088" indent="0">
              <a:buNone/>
              <a:defRPr sz="1632">
                <a:solidFill>
                  <a:schemeClr val="tx1">
                    <a:tint val="75000"/>
                  </a:schemeClr>
                </a:solidFill>
              </a:defRPr>
            </a:lvl8pPr>
            <a:lvl9pPr marL="3730386" indent="0">
              <a:buNone/>
              <a:defRPr sz="1632">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3/8/18</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55008" y="1861968"/>
            <a:ext cx="5285502" cy="4437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95965" y="1861968"/>
            <a:ext cx="5285502" cy="4437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AD1B485A-E351-9C44-BB86-A4D427C3F1D8}" type="datetimeFigureOut">
              <a:rPr lang="en-US" smtClean="0">
                <a:solidFill>
                  <a:prstClr val="white">
                    <a:tint val="75000"/>
                  </a:prstClr>
                </a:solidFill>
              </a:rPr>
              <a:pPr/>
              <a:t>3/8/18</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56627" y="372394"/>
            <a:ext cx="10726460" cy="1351952"/>
          </a:xfrm>
        </p:spPr>
        <p:txBody>
          <a:bodyPr/>
          <a:lstStyle/>
          <a:p>
            <a:r>
              <a:rPr lang="en-US"/>
              <a:t>Click to edit Master title style</a:t>
            </a:r>
          </a:p>
        </p:txBody>
      </p:sp>
      <p:sp>
        <p:nvSpPr>
          <p:cNvPr id="3" name="Text Placeholder 2"/>
          <p:cNvSpPr>
            <a:spLocks noGrp="1"/>
          </p:cNvSpPr>
          <p:nvPr>
            <p:ph type="body" idx="1"/>
          </p:nvPr>
        </p:nvSpPr>
        <p:spPr>
          <a:xfrm>
            <a:off x="856628" y="1714631"/>
            <a:ext cx="5261211"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4" name="Content Placeholder 3"/>
          <p:cNvSpPr>
            <a:spLocks noGrp="1"/>
          </p:cNvSpPr>
          <p:nvPr>
            <p:ph sz="half" idx="2"/>
          </p:nvPr>
        </p:nvSpPr>
        <p:spPr>
          <a:xfrm>
            <a:off x="856628" y="2554944"/>
            <a:ext cx="5261211" cy="37579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95965" y="1714631"/>
            <a:ext cx="5287122"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6" name="Content Placeholder 5"/>
          <p:cNvSpPr>
            <a:spLocks noGrp="1"/>
          </p:cNvSpPr>
          <p:nvPr>
            <p:ph sz="quarter" idx="4"/>
          </p:nvPr>
        </p:nvSpPr>
        <p:spPr>
          <a:xfrm>
            <a:off x="6295965" y="2554944"/>
            <a:ext cx="5287122" cy="37579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D1B485A-E351-9C44-BB86-A4D427C3F1D8}" type="datetimeFigureOut">
              <a:rPr lang="en-US" smtClean="0">
                <a:solidFill>
                  <a:prstClr val="white">
                    <a:tint val="75000"/>
                  </a:prstClr>
                </a:solidFill>
              </a:rPr>
              <a:pPr/>
              <a:t>3/8/18</a:t>
            </a:fld>
            <a:endParaRPr lang="en-US">
              <a:solidFill>
                <a:prstClr val="white">
                  <a:tint val="75000"/>
                </a:prstClr>
              </a:solidFill>
            </a:endParaRPr>
          </a:p>
        </p:txBody>
      </p:sp>
      <p:sp>
        <p:nvSpPr>
          <p:cNvPr id="8" name="Footer Placeholder 7"/>
          <p:cNvSpPr>
            <a:spLocks noGrp="1"/>
          </p:cNvSpPr>
          <p:nvPr>
            <p:ph type="ftr" sz="quarter" idx="11"/>
          </p:nvPr>
        </p:nvSpPr>
        <p:spPr/>
        <p:txBody>
          <a:bodyPr/>
          <a:lstStyle/>
          <a:p>
            <a:endParaRPr lang="en-US">
              <a:solidFill>
                <a:prstClr val="white">
                  <a:tint val="75000"/>
                </a:prstClr>
              </a:solidFill>
            </a:endParaRPr>
          </a:p>
        </p:txBody>
      </p:sp>
      <p:sp>
        <p:nvSpPr>
          <p:cNvPr id="9" name="Slide Number Placeholder 8"/>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AD1B485A-E351-9C44-BB86-A4D427C3F1D8}" type="datetimeFigureOut">
              <a:rPr lang="en-US" smtClean="0">
                <a:solidFill>
                  <a:prstClr val="white">
                    <a:tint val="75000"/>
                  </a:prstClr>
                </a:solidFill>
              </a:rPr>
              <a:pPr/>
              <a:t>3/8/18</a:t>
            </a:fld>
            <a:endParaRPr lang="en-US">
              <a:solidFill>
                <a:prstClr val="white">
                  <a:tint val="75000"/>
                </a:prstClr>
              </a:solidFill>
            </a:endParaRPr>
          </a:p>
        </p:txBody>
      </p:sp>
      <p:sp>
        <p:nvSpPr>
          <p:cNvPr id="4" name="Footer Placeholder 3"/>
          <p:cNvSpPr>
            <a:spLocks noGrp="1"/>
          </p:cNvSpPr>
          <p:nvPr>
            <p:ph type="ftr" sz="quarter" idx="11"/>
          </p:nvPr>
        </p:nvSpPr>
        <p:spPr/>
        <p:txBody>
          <a:bodyPr/>
          <a:lstStyle/>
          <a:p>
            <a:endParaRPr lang="en-US">
              <a:solidFill>
                <a:prstClr val="white">
                  <a:tint val="75000"/>
                </a:prstClr>
              </a:solidFill>
            </a:endParaRPr>
          </a:p>
        </p:txBody>
      </p:sp>
      <p:sp>
        <p:nvSpPr>
          <p:cNvPr id="5" name="Slide Number Placeholder 4"/>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36485686"/>
      </p:ext>
    </p:extLst>
  </p:cSld>
  <p:clrMapOvr>
    <a:masterClrMapping/>
  </p:clrMapOvr>
  <p:transition spd="med">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D1B485A-E351-9C44-BB86-A4D427C3F1D8}" type="datetimeFigureOut">
              <a:rPr lang="en-US" smtClean="0">
                <a:solidFill>
                  <a:prstClr val="white">
                    <a:tint val="75000"/>
                  </a:prstClr>
                </a:solidFill>
              </a:rPr>
              <a:pPr/>
              <a:t>3/8/18</a:t>
            </a:fld>
            <a:endParaRPr lang="en-US">
              <a:solidFill>
                <a:prstClr val="white">
                  <a:tint val="75000"/>
                </a:prstClr>
              </a:solidFill>
            </a:endParaRPr>
          </a:p>
        </p:txBody>
      </p:sp>
      <p:sp>
        <p:nvSpPr>
          <p:cNvPr id="3" name="Footer Placeholder 2"/>
          <p:cNvSpPr>
            <a:spLocks noGrp="1"/>
          </p:cNvSpPr>
          <p:nvPr>
            <p:ph type="ftr" sz="quarter" idx="11"/>
          </p:nvPr>
        </p:nvSpPr>
        <p:spPr/>
        <p:txBody>
          <a:bodyPr/>
          <a:lstStyle/>
          <a:p>
            <a:endParaRPr lang="en-US">
              <a:solidFill>
                <a:prstClr val="white">
                  <a:tint val="75000"/>
                </a:prstClr>
              </a:solidFill>
            </a:endParaRPr>
          </a:p>
        </p:txBody>
      </p:sp>
      <p:sp>
        <p:nvSpPr>
          <p:cNvPr id="4" name="Slide Number Placeholder 3"/>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28" y="466302"/>
            <a:ext cx="4011087" cy="1632056"/>
          </a:xfrm>
        </p:spPr>
        <p:txBody>
          <a:bodyPr anchor="b"/>
          <a:lstStyle>
            <a:lvl1pPr>
              <a:defRPr sz="3264"/>
            </a:lvl1pPr>
          </a:lstStyle>
          <a:p>
            <a:r>
              <a:rPr lang="en-US"/>
              <a:t>Click to edit Master title style</a:t>
            </a:r>
          </a:p>
        </p:txBody>
      </p:sp>
      <p:sp>
        <p:nvSpPr>
          <p:cNvPr id="3" name="Content Placeholder 2"/>
          <p:cNvSpPr>
            <a:spLocks noGrp="1"/>
          </p:cNvSpPr>
          <p:nvPr>
            <p:ph idx="1"/>
          </p:nvPr>
        </p:nvSpPr>
        <p:spPr>
          <a:xfrm>
            <a:off x="5287122" y="1007083"/>
            <a:ext cx="6295965" cy="4970646"/>
          </a:xfrm>
        </p:spPr>
        <p:txBody>
          <a:bodyPr/>
          <a:lstStyle>
            <a:lvl1pPr>
              <a:defRPr sz="3264"/>
            </a:lvl1pPr>
            <a:lvl2pPr>
              <a:defRPr sz="2856"/>
            </a:lvl2pPr>
            <a:lvl3pPr>
              <a:defRPr sz="2448"/>
            </a:lvl3pPr>
            <a:lvl4pPr>
              <a:defRPr sz="2040"/>
            </a:lvl4pPr>
            <a:lvl5pPr>
              <a:defRPr sz="2040"/>
            </a:lvl5pPr>
            <a:lvl6pPr>
              <a:defRPr sz="2040"/>
            </a:lvl6pPr>
            <a:lvl7pPr>
              <a:defRPr sz="2040"/>
            </a:lvl7pPr>
            <a:lvl8pPr>
              <a:defRPr sz="2040"/>
            </a:lvl8pPr>
            <a:lvl9pPr>
              <a:defRPr sz="20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Click to edit Master text styles</a:t>
            </a:r>
          </a:p>
        </p:txBody>
      </p:sp>
      <p:sp>
        <p:nvSpPr>
          <p:cNvPr id="5" name="Date Placeholder 4"/>
          <p:cNvSpPr>
            <a:spLocks noGrp="1"/>
          </p:cNvSpPr>
          <p:nvPr>
            <p:ph type="dt" sz="half" idx="10"/>
          </p:nvPr>
        </p:nvSpPr>
        <p:spPr/>
        <p:txBody>
          <a:bodyPr/>
          <a:lstStyle/>
          <a:p>
            <a:fld id="{AD1B485A-E351-9C44-BB86-A4D427C3F1D8}" type="datetimeFigureOut">
              <a:rPr lang="en-US" smtClean="0">
                <a:solidFill>
                  <a:prstClr val="white">
                    <a:tint val="75000"/>
                  </a:prstClr>
                </a:solidFill>
              </a:rPr>
              <a:pPr/>
              <a:t>3/8/18</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28" y="466302"/>
            <a:ext cx="4011087" cy="1632056"/>
          </a:xfrm>
        </p:spPr>
        <p:txBody>
          <a:bodyPr anchor="b"/>
          <a:lstStyle>
            <a:lvl1pPr>
              <a:defRPr sz="3264"/>
            </a:lvl1pPr>
          </a:lstStyle>
          <a:p>
            <a:r>
              <a:rPr lang="en-US"/>
              <a:t>Click to edit Master title style</a:t>
            </a:r>
          </a:p>
        </p:txBody>
      </p:sp>
      <p:sp>
        <p:nvSpPr>
          <p:cNvPr id="3" name="Picture Placeholder 2"/>
          <p:cNvSpPr>
            <a:spLocks noGrp="1" noChangeAspect="1"/>
          </p:cNvSpPr>
          <p:nvPr>
            <p:ph type="pic" idx="1"/>
          </p:nvPr>
        </p:nvSpPr>
        <p:spPr>
          <a:xfrm>
            <a:off x="5287122" y="1007083"/>
            <a:ext cx="6295965" cy="4970646"/>
          </a:xfrm>
        </p:spPr>
        <p:txBody>
          <a:bodyPr anchor="t"/>
          <a:lstStyle>
            <a:lvl1pPr marL="0" indent="0">
              <a:buNone/>
              <a:defRPr sz="3264"/>
            </a:lvl1pPr>
            <a:lvl2pPr marL="466298" indent="0">
              <a:buNone/>
              <a:defRPr sz="2856"/>
            </a:lvl2pPr>
            <a:lvl3pPr marL="932597" indent="0">
              <a:buNone/>
              <a:defRPr sz="2448"/>
            </a:lvl3pPr>
            <a:lvl4pPr marL="1398895" indent="0">
              <a:buNone/>
              <a:defRPr sz="2040"/>
            </a:lvl4pPr>
            <a:lvl5pPr marL="1865193" indent="0">
              <a:buNone/>
              <a:defRPr sz="2040"/>
            </a:lvl5pPr>
            <a:lvl6pPr marL="2331491" indent="0">
              <a:buNone/>
              <a:defRPr sz="2040"/>
            </a:lvl6pPr>
            <a:lvl7pPr marL="2797790" indent="0">
              <a:buNone/>
              <a:defRPr sz="2040"/>
            </a:lvl7pPr>
            <a:lvl8pPr marL="3264088" indent="0">
              <a:buNone/>
              <a:defRPr sz="2040"/>
            </a:lvl8pPr>
            <a:lvl9pPr marL="3730386" indent="0">
              <a:buNone/>
              <a:defRPr sz="2040"/>
            </a:lvl9pPr>
          </a:lstStyle>
          <a:p>
            <a:r>
              <a:rPr lang="en-US"/>
              <a:t>Drag picture to placeholder or click icon to add</a:t>
            </a:r>
          </a:p>
        </p:txBody>
      </p:sp>
      <p:sp>
        <p:nvSpPr>
          <p:cNvPr id="4" name="Text Placeholder 3"/>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Click to edit Master text styles</a:t>
            </a:r>
          </a:p>
        </p:txBody>
      </p:sp>
      <p:sp>
        <p:nvSpPr>
          <p:cNvPr id="5" name="Date Placeholder 4"/>
          <p:cNvSpPr>
            <a:spLocks noGrp="1"/>
          </p:cNvSpPr>
          <p:nvPr>
            <p:ph type="dt" sz="half" idx="10"/>
          </p:nvPr>
        </p:nvSpPr>
        <p:spPr/>
        <p:txBody>
          <a:bodyPr/>
          <a:lstStyle/>
          <a:p>
            <a:fld id="{AD1B485A-E351-9C44-BB86-A4D427C3F1D8}" type="datetimeFigureOut">
              <a:rPr lang="en-US" smtClean="0">
                <a:solidFill>
                  <a:prstClr val="white">
                    <a:tint val="75000"/>
                  </a:prstClr>
                </a:solidFill>
              </a:rPr>
              <a:pPr/>
              <a:t>3/8/18</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3/8/18</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99852" y="372394"/>
            <a:ext cx="2681615" cy="59275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55008" y="372394"/>
            <a:ext cx="7889389" cy="59275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3/8/18</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showMasterSp="0" userDrawn="1">
  <p:cSld name="Two column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365760" y="1371601"/>
            <a:ext cx="5669280" cy="1895904"/>
          </a:xfrm>
        </p:spPr>
        <p:txBody>
          <a:bodyPr wrap="square">
            <a:spAutoFit/>
          </a:bodyPr>
          <a:lstStyle>
            <a:lvl1pPr marL="0" indent="0">
              <a:spcBef>
                <a:spcPts val="600"/>
              </a:spcBef>
              <a:buClr>
                <a:schemeClr val="tx2"/>
              </a:buClr>
              <a:buFont typeface="Arial" pitchFamily="34" charset="0"/>
              <a:buNone/>
              <a:defRPr sz="2800" spc="-30" baseline="0">
                <a:solidFill>
                  <a:srgbClr val="0072C6"/>
                </a:solidFill>
                <a:latin typeface="+mj-lt"/>
              </a:defRPr>
            </a:lvl1pPr>
            <a:lvl2pPr marL="228557" indent="-228557">
              <a:spcBef>
                <a:spcPts val="600"/>
              </a:spcBef>
              <a:defRPr sz="2000"/>
            </a:lvl2pPr>
            <a:lvl3pPr marL="457112" indent="-228557">
              <a:spcBef>
                <a:spcPts val="600"/>
              </a:spcBef>
              <a:tabLst/>
              <a:defRPr sz="2000"/>
            </a:lvl3pPr>
            <a:lvl4pPr marL="685669" indent="-228557">
              <a:spcBef>
                <a:spcPts val="600"/>
              </a:spcBef>
              <a:defRPr sz="2000"/>
            </a:lvl4pPr>
            <a:lvl5pPr marL="914224" indent="-228557">
              <a:spcBef>
                <a:spcPts val="600"/>
              </a:spcBef>
              <a:tabLst/>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400800" y="1371601"/>
            <a:ext cx="5669280" cy="1895904"/>
          </a:xfrm>
        </p:spPr>
        <p:txBody>
          <a:bodyPr wrap="square">
            <a:spAutoFit/>
          </a:bodyPr>
          <a:lstStyle>
            <a:lvl1pPr marL="0" indent="0">
              <a:spcBef>
                <a:spcPts val="600"/>
              </a:spcBef>
              <a:buClr>
                <a:schemeClr val="tx2"/>
              </a:buClr>
              <a:buFont typeface="Arial" pitchFamily="34" charset="0"/>
              <a:buNone/>
              <a:defRPr sz="2800" spc="-30" baseline="0">
                <a:solidFill>
                  <a:srgbClr val="0072C6"/>
                </a:solidFill>
                <a:latin typeface="+mj-lt"/>
              </a:defRPr>
            </a:lvl1pPr>
            <a:lvl2pPr marL="228557" indent="-228557">
              <a:spcBef>
                <a:spcPts val="600"/>
              </a:spcBef>
              <a:defRPr sz="2000"/>
            </a:lvl2pPr>
            <a:lvl3pPr marL="457112" indent="-228557">
              <a:spcBef>
                <a:spcPts val="600"/>
              </a:spcBef>
              <a:tabLst/>
              <a:defRPr sz="2000"/>
            </a:lvl3pPr>
            <a:lvl4pPr marL="685669" indent="-228557">
              <a:spcBef>
                <a:spcPts val="600"/>
              </a:spcBef>
              <a:defRPr sz="2000"/>
            </a:lvl4pPr>
            <a:lvl5pPr marL="914224" indent="-228557">
              <a:spcBef>
                <a:spcPts val="600"/>
              </a:spcBef>
              <a:tabLst/>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cSld>
  <p:clrMapOvr>
    <a:masterClrMapping/>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userDrawn="1">
  <p:cSld name="Blank Accent Color 2">
    <p:spTree>
      <p:nvGrpSpPr>
        <p:cNvPr id="1" name=""/>
        <p:cNvGrpSpPr/>
        <p:nvPr/>
      </p:nvGrpSpPr>
      <p:grpSpPr>
        <a:xfrm>
          <a:off x="0" y="0"/>
          <a:ext cx="0" cy="0"/>
          <a:chOff x="0" y="0"/>
          <a:chExt cx="0" cy="0"/>
        </a:xfrm>
      </p:grpSpPr>
    </p:spTree>
    <p:extLst/>
  </p:cSld>
  <p:clrMapOvr>
    <a:masterClrMapping/>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userDrawn="1">
  <p:cSld name="Blank Accent Color 3">
    <p:bg>
      <p:bgPr>
        <a:solidFill>
          <a:schemeClr val="accent3"/>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563470" y="6696086"/>
            <a:ext cx="3309538"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spc="150">
                <a:gradFill>
                  <a:gsLst>
                    <a:gs pos="0">
                      <a:srgbClr val="505050">
                        <a:alpha val="50000"/>
                      </a:srgbClr>
                    </a:gs>
                    <a:gs pos="86000">
                      <a:srgbClr val="505050">
                        <a:alpha val="50000"/>
                      </a:srgbClr>
                    </a:gs>
                  </a:gsLst>
                  <a:lin ang="5400000" scaled="0"/>
                </a:gradFill>
              </a:rPr>
              <a:t>MICROSOFT CONFIDENTIAL – INTERNAL ONLY</a:t>
            </a:r>
          </a:p>
        </p:txBody>
      </p:sp>
    </p:spTree>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50"/>
            <a:ext cx="11888787" cy="1874424"/>
          </a:xfrm>
        </p:spPr>
        <p:txBody>
          <a:bodyPr>
            <a:spAutoFit/>
          </a:bodyPr>
          <a:lstStyle>
            <a:lvl1pPr marL="0" indent="0">
              <a:buNone/>
              <a:defRPr/>
            </a:lvl1pPr>
            <a:lvl2pPr marL="228557" indent="0">
              <a:buNone/>
              <a:defRPr/>
            </a:lvl2pPr>
            <a:lvl3pPr marL="457112" indent="0">
              <a:buNone/>
              <a:defRPr/>
            </a:lvl3pPr>
            <a:lvl4pPr marL="685669" indent="0">
              <a:buNone/>
              <a:defRPr/>
            </a:lvl4pPr>
            <a:lvl5pPr marL="914224"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9.xml><?xml version="1.0" encoding="utf-8"?>
<p:sldLayout xmlns:a="http://schemas.openxmlformats.org/drawingml/2006/main" xmlns:r="http://schemas.openxmlformats.org/officeDocument/2006/relationships" xmlns:p="http://schemas.openxmlformats.org/presentationml/2006/main"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Tree>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a:t>Edit Master text styles</a:t>
            </a:r>
          </a:p>
          <a:p>
            <a:pPr marL="514350" marR="0" lvl="1" indent="-514350" algn="l" defTabSz="932742" rtl="0" eaLnBrk="1" fontAlgn="auto" latinLnBrk="0" hangingPunct="1">
              <a:lnSpc>
                <a:spcPct val="90000"/>
              </a:lnSpc>
              <a:spcBef>
                <a:spcPts val="1224"/>
              </a:spcBef>
              <a:spcAft>
                <a:spcPts val="0"/>
              </a:spcAft>
              <a:buClr>
                <a:schemeClr val="tx1"/>
              </a:buClr>
              <a:buSzPct val="90000"/>
              <a:tabLst/>
            </a:pPr>
            <a:r>
              <a:rPr lang="en-US"/>
              <a:t>Second level</a:t>
            </a:r>
          </a:p>
          <a:p>
            <a:pPr marL="514350" marR="0" lvl="2" indent="-514350" algn="l" defTabSz="932742" rtl="0" eaLnBrk="1" fontAlgn="auto" latinLnBrk="0" hangingPunct="1">
              <a:lnSpc>
                <a:spcPct val="90000"/>
              </a:lnSpc>
              <a:spcBef>
                <a:spcPts val="1224"/>
              </a:spcBef>
              <a:spcAft>
                <a:spcPts val="0"/>
              </a:spcAft>
              <a:buClr>
                <a:schemeClr val="tx1"/>
              </a:buClr>
              <a:buSzPct val="90000"/>
              <a:tabLst/>
            </a:pPr>
            <a:r>
              <a:rPr lang="en-US"/>
              <a:t>Third level</a:t>
            </a:r>
          </a:p>
          <a:p>
            <a:pPr marL="514350" marR="0" lvl="3" indent="-514350" algn="l" defTabSz="932742" rtl="0" eaLnBrk="1" fontAlgn="auto" latinLnBrk="0" hangingPunct="1">
              <a:lnSpc>
                <a:spcPct val="90000"/>
              </a:lnSpc>
              <a:spcBef>
                <a:spcPts val="1224"/>
              </a:spcBef>
              <a:spcAft>
                <a:spcPts val="0"/>
              </a:spcAft>
              <a:buClr>
                <a:schemeClr val="tx1"/>
              </a:buClr>
              <a:buSzPct val="90000"/>
              <a:tabLst/>
            </a:pPr>
            <a:r>
              <a:rPr lang="en-US"/>
              <a:t>Fourth level</a:t>
            </a:r>
          </a:p>
          <a:p>
            <a:pPr marL="514350" marR="0" lvl="4" indent="-514350" algn="l" defTabSz="932742" rtl="0" eaLnBrk="1" fontAlgn="auto" latinLnBrk="0" hangingPunct="1">
              <a:lnSpc>
                <a:spcPct val="90000"/>
              </a:lnSpc>
              <a:spcBef>
                <a:spcPts val="1224"/>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2140020378"/>
      </p:ext>
    </p:extLst>
  </p:cSld>
  <p:clrMapOvr>
    <a:masterClrMapping/>
  </p:clrMapOvr>
  <p:transition spd="med">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131"/>
        <p:cNvGrpSpPr/>
        <p:nvPr/>
      </p:nvGrpSpPr>
      <p:grpSpPr>
        <a:xfrm>
          <a:off x="0" y="0"/>
          <a:ext cx="0" cy="0"/>
          <a:chOff x="0" y="0"/>
          <a:chExt cx="0" cy="0"/>
        </a:xfrm>
      </p:grpSpPr>
      <p:sp>
        <p:nvSpPr>
          <p:cNvPr id="132" name="Shape 132"/>
          <p:cNvSpPr txBox="1">
            <a:spLocks noGrp="1"/>
          </p:cNvSpPr>
          <p:nvPr>
            <p:ph type="title"/>
          </p:nvPr>
        </p:nvSpPr>
        <p:spPr>
          <a:xfrm>
            <a:off x="423934" y="605180"/>
            <a:ext cx="11588608" cy="778801"/>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33" name="Shape 133"/>
          <p:cNvSpPr txBox="1">
            <a:spLocks noGrp="1"/>
          </p:cNvSpPr>
          <p:nvPr>
            <p:ph type="body" idx="1"/>
          </p:nvPr>
        </p:nvSpPr>
        <p:spPr>
          <a:xfrm>
            <a:off x="423934" y="1567224"/>
            <a:ext cx="5440142" cy="452057"/>
          </a:xfrm>
          <a:prstGeom prst="rect">
            <a:avLst/>
          </a:prstGeom>
        </p:spPr>
        <p:txBody>
          <a:bodyPr lIns="91425" tIns="91425" rIns="91425" bIns="91425" anchor="t" anchorCtr="0"/>
          <a:lstStyle>
            <a:lvl1pPr lvl="0" rtl="0">
              <a:spcBef>
                <a:spcPts val="0"/>
              </a:spcBef>
              <a:buSzPct val="100000"/>
              <a:defRPr sz="1904"/>
            </a:lvl1pPr>
            <a:lvl2pPr lvl="1" rtl="0">
              <a:spcBef>
                <a:spcPts val="0"/>
              </a:spcBef>
              <a:buSzPct val="100000"/>
              <a:defRPr sz="1632"/>
            </a:lvl2pPr>
            <a:lvl3pPr lvl="2" rtl="0">
              <a:spcBef>
                <a:spcPts val="0"/>
              </a:spcBef>
              <a:buSzPct val="100000"/>
              <a:defRPr sz="1632"/>
            </a:lvl3pPr>
            <a:lvl4pPr lvl="3" rtl="0">
              <a:spcBef>
                <a:spcPts val="0"/>
              </a:spcBef>
              <a:buSzPct val="100000"/>
              <a:defRPr sz="1632"/>
            </a:lvl4pPr>
            <a:lvl5pPr lvl="4" rtl="0">
              <a:spcBef>
                <a:spcPts val="0"/>
              </a:spcBef>
              <a:buSzPct val="100000"/>
              <a:defRPr sz="1632"/>
            </a:lvl5pPr>
            <a:lvl6pPr lvl="5" rtl="0">
              <a:spcBef>
                <a:spcPts val="0"/>
              </a:spcBef>
              <a:buSzPct val="100000"/>
              <a:defRPr sz="1632"/>
            </a:lvl6pPr>
            <a:lvl7pPr lvl="6" rtl="0">
              <a:spcBef>
                <a:spcPts val="0"/>
              </a:spcBef>
              <a:buSzPct val="100000"/>
              <a:defRPr sz="1632"/>
            </a:lvl7pPr>
            <a:lvl8pPr lvl="7" rtl="0">
              <a:spcBef>
                <a:spcPts val="0"/>
              </a:spcBef>
              <a:buSzPct val="100000"/>
              <a:defRPr sz="1632"/>
            </a:lvl8pPr>
            <a:lvl9pPr lvl="8" rtl="0">
              <a:spcBef>
                <a:spcPts val="0"/>
              </a:spcBef>
              <a:buSzPct val="100000"/>
              <a:defRPr sz="1632"/>
            </a:lvl9pPr>
          </a:lstStyle>
          <a:p>
            <a:endParaRPr/>
          </a:p>
        </p:txBody>
      </p:sp>
      <p:sp>
        <p:nvSpPr>
          <p:cNvPr id="134" name="Shape 134"/>
          <p:cNvSpPr txBox="1">
            <a:spLocks noGrp="1"/>
          </p:cNvSpPr>
          <p:nvPr>
            <p:ph type="body" idx="2"/>
          </p:nvPr>
        </p:nvSpPr>
        <p:spPr>
          <a:xfrm>
            <a:off x="6572399" y="1567224"/>
            <a:ext cx="5440142" cy="452057"/>
          </a:xfrm>
          <a:prstGeom prst="rect">
            <a:avLst/>
          </a:prstGeom>
        </p:spPr>
        <p:txBody>
          <a:bodyPr lIns="91425" tIns="91425" rIns="91425" bIns="91425" anchor="t" anchorCtr="0"/>
          <a:lstStyle>
            <a:lvl1pPr lvl="0" rtl="0">
              <a:spcBef>
                <a:spcPts val="0"/>
              </a:spcBef>
              <a:buSzPct val="100000"/>
              <a:defRPr sz="1904"/>
            </a:lvl1pPr>
            <a:lvl2pPr lvl="1" rtl="0">
              <a:spcBef>
                <a:spcPts val="0"/>
              </a:spcBef>
              <a:buSzPct val="100000"/>
              <a:defRPr sz="1632"/>
            </a:lvl2pPr>
            <a:lvl3pPr lvl="2" rtl="0">
              <a:spcBef>
                <a:spcPts val="0"/>
              </a:spcBef>
              <a:buSzPct val="100000"/>
              <a:defRPr sz="1632"/>
            </a:lvl3pPr>
            <a:lvl4pPr lvl="3" rtl="0">
              <a:spcBef>
                <a:spcPts val="0"/>
              </a:spcBef>
              <a:buSzPct val="100000"/>
              <a:defRPr sz="1632"/>
            </a:lvl4pPr>
            <a:lvl5pPr lvl="4" rtl="0">
              <a:spcBef>
                <a:spcPts val="0"/>
              </a:spcBef>
              <a:buSzPct val="100000"/>
              <a:defRPr sz="1632"/>
            </a:lvl5pPr>
            <a:lvl6pPr lvl="5" rtl="0">
              <a:spcBef>
                <a:spcPts val="0"/>
              </a:spcBef>
              <a:buSzPct val="100000"/>
              <a:defRPr sz="1632"/>
            </a:lvl6pPr>
            <a:lvl7pPr lvl="6" rtl="0">
              <a:spcBef>
                <a:spcPts val="0"/>
              </a:spcBef>
              <a:buSzPct val="100000"/>
              <a:defRPr sz="1632"/>
            </a:lvl7pPr>
            <a:lvl8pPr lvl="7" rtl="0">
              <a:spcBef>
                <a:spcPts val="0"/>
              </a:spcBef>
              <a:buSzPct val="100000"/>
              <a:defRPr sz="1632"/>
            </a:lvl8pPr>
            <a:lvl9pPr lvl="8" rtl="0">
              <a:spcBef>
                <a:spcPts val="0"/>
              </a:spcBef>
              <a:buSzPct val="100000"/>
              <a:defRPr sz="1632"/>
            </a:lvl9pPr>
          </a:lstStyle>
          <a:p>
            <a:endParaRPr/>
          </a:p>
        </p:txBody>
      </p:sp>
      <p:sp>
        <p:nvSpPr>
          <p:cNvPr id="135" name="Shape 135"/>
          <p:cNvSpPr txBox="1">
            <a:spLocks noGrp="1"/>
          </p:cNvSpPr>
          <p:nvPr>
            <p:ph type="sldNum" idx="12"/>
          </p:nvPr>
        </p:nvSpPr>
        <p:spPr>
          <a:xfrm>
            <a:off x="11523130" y="6341398"/>
            <a:ext cx="746270" cy="535247"/>
          </a:xfrm>
          <a:prstGeom prst="rect">
            <a:avLst/>
          </a:prstGeom>
        </p:spPr>
        <p:txBody>
          <a:bodyPr lIns="91425" tIns="91425" rIns="91425" bIns="91425" anchor="ctr" anchorCtr="0">
            <a:noAutofit/>
          </a:bodyPr>
          <a:lstStyle/>
          <a:p>
            <a:fld id="{00000000-1234-1234-1234-123412341234}" type="slidenum">
              <a:rPr lang="en" sz="1904" kern="0">
                <a:solidFill>
                  <a:srgbClr val="000000"/>
                </a:solidFill>
                <a:latin typeface="Arial"/>
                <a:ea typeface="Arial"/>
                <a:cs typeface="Arial"/>
                <a:sym typeface="Arial"/>
              </a:rPr>
              <a:pPr/>
              <a:t>‹#›</a:t>
            </a:fld>
            <a:endParaRPr lang="en" sz="1904" kern="0">
              <a:solidFill>
                <a:srgbClr val="000000"/>
              </a:solidFill>
              <a:latin typeface="Arial"/>
              <a:ea typeface="Arial"/>
              <a:cs typeface="Arial"/>
              <a:sym typeface="Arial"/>
            </a:endParaRPr>
          </a:p>
        </p:txBody>
      </p:sp>
    </p:spTree>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1995931"/>
          </a:xfrm>
        </p:spPr>
        <p:txBody>
          <a:bodyPr/>
          <a:lstStyle>
            <a:lvl1pPr marL="0" indent="0">
              <a:buNone/>
              <a:defRPr sz="3299">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48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494"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40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79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775" marR="0" lvl="1"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75" marR="0" lvl="2"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75" marR="0" lvl="3"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75" marR="0" lvl="4"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1156844023"/>
      </p:ext>
    </p:extLst>
  </p:cSld>
  <p:clrMapOvr>
    <a:masterClrMapping/>
  </p:clrMapOvr>
  <p:transition spd="med">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25682674"/>
      </p:ext>
    </p:extLst>
  </p:cSld>
  <p:clrMapOvr>
    <a:masterClrMapping/>
  </p:clrMapOvr>
  <p:transition spd="med">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722874247"/>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1226128555"/>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998226138"/>
      </p:ext>
    </p:extLst>
  </p:cSld>
  <p:clrMapOvr>
    <a:masterClrMapping/>
  </p:clrMapOvr>
  <p:transition spd="med">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508085366"/>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31638924"/>
      </p:ext>
    </p:extLst>
  </p:cSld>
  <p:clrMapOvr>
    <a:masterClrMapping/>
  </p:clrMapOvr>
  <p:transitio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85784415"/>
      </p:ext>
    </p:extLst>
  </p:cSld>
  <p:clrMapOvr>
    <a:masterClrMapping/>
  </p:clrMapOvr>
  <p:transition spd="med">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71570385"/>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09257136"/>
      </p:ext>
    </p:extLst>
  </p:cSld>
  <p:clrMapOvr>
    <a:masterClrMapping/>
  </p:clrMapOvr>
  <p:transition spd="med">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spTree>
    <p:extLst>
      <p:ext uri="{BB962C8B-B14F-4D97-AF65-F5344CB8AC3E}">
        <p14:creationId xmlns:p14="http://schemas.microsoft.com/office/powerpoint/2010/main" val="2348182594"/>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179282157"/>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9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chemeClr val="tx2"/>
                </a:solidFill>
                <a:latin typeface="+mj-lt"/>
              </a:defRPr>
            </a:lvl1pPr>
          </a:lstStyle>
          <a:p>
            <a:pPr lvl="0"/>
            <a:r>
              <a:rPr lang="en-US"/>
              <a:t>Title (Optional)</a:t>
            </a:r>
          </a:p>
        </p:txBody>
      </p:sp>
      <p:sp>
        <p:nvSpPr>
          <p:cNvPr id="17" name="Text Placeholder 7"/>
          <p:cNvSpPr>
            <a:spLocks noGrp="1"/>
          </p:cNvSpPr>
          <p:nvPr>
            <p:ph type="body" sz="quarter" idx="11" hasCustomPrompt="1"/>
          </p:nvPr>
        </p:nvSpPr>
        <p:spPr>
          <a:xfrm>
            <a:off x="0" y="1267759"/>
            <a:ext cx="12436475" cy="1688792"/>
          </a:xfrm>
        </p:spPr>
        <p:txBody>
          <a:bodyPr lIns="393192" rIns="182880" bIns="91440">
            <a:normAutofit/>
          </a:bodyPr>
          <a:lstStyle>
            <a:lvl1pPr marL="0" indent="0">
              <a:buNone/>
              <a:defRPr sz="2040">
                <a:solidFill>
                  <a:schemeClr val="tx1"/>
                </a:solidFill>
                <a:latin typeface="+mj-lt"/>
              </a:defRPr>
            </a:lvl1pPr>
            <a:lvl2pPr marL="466298" indent="0">
              <a:buNone/>
              <a:defRPr/>
            </a:lvl2pPr>
          </a:lstStyle>
          <a:p>
            <a:pPr lvl="0"/>
            <a:r>
              <a:rPr lang="en-US"/>
              <a:t>Body text</a:t>
            </a:r>
          </a:p>
        </p:txBody>
      </p:sp>
      <p:sp>
        <p:nvSpPr>
          <p:cNvPr id="4" name="Table Placeholder 3"/>
          <p:cNvSpPr>
            <a:spLocks noGrp="1"/>
          </p:cNvSpPr>
          <p:nvPr>
            <p:ph type="tbl" sz="quarter" idx="12"/>
          </p:nvPr>
        </p:nvSpPr>
        <p:spPr>
          <a:xfrm>
            <a:off x="426676" y="2956483"/>
            <a:ext cx="11559970" cy="4038043"/>
          </a:xfrm>
        </p:spPr>
        <p:txBody>
          <a:bodyPr>
            <a:normAutofit/>
          </a:bodyPr>
          <a:lstStyle>
            <a:lvl1pPr marL="0" indent="0">
              <a:buNone/>
              <a:defRPr sz="1632"/>
            </a:lvl1pPr>
          </a:lstStyle>
          <a:p>
            <a:endParaRPr lang="en-US"/>
          </a:p>
        </p:txBody>
      </p:sp>
    </p:spTree>
    <p:extLst>
      <p:ext uri="{BB962C8B-B14F-4D97-AF65-F5344CB8AC3E}">
        <p14:creationId xmlns:p14="http://schemas.microsoft.com/office/powerpoint/2010/main" val="184331756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cSld name="Title_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quarter" idx="10"/>
          </p:nvPr>
        </p:nvSpPr>
        <p:spPr>
          <a:xfrm>
            <a:off x="275289" y="1434527"/>
            <a:ext cx="11889141" cy="1901739"/>
          </a:xfrm>
          <a:prstGeom prst="rect">
            <a:avLst/>
          </a:prstGeom>
        </p:spPr>
        <p:txBody>
          <a:bodyPr/>
          <a:lstStyle>
            <a:lvl1pPr>
              <a:defRPr sz="3672">
                <a:latin typeface="+mn-lt"/>
              </a:defRPr>
            </a:lvl1pPr>
            <a:lvl2pPr>
              <a:defRPr sz="2040">
                <a:latin typeface="+mn-lt"/>
              </a:defRPr>
            </a:lvl2pPr>
            <a:lvl3pPr>
              <a:defRPr sz="1836">
                <a:latin typeface="+mn-lt"/>
              </a:defRPr>
            </a:lvl3pPr>
            <a:lvl4pPr>
              <a:defRPr sz="1632">
                <a:latin typeface="+mn-lt"/>
              </a:defRPr>
            </a:lvl4pPr>
            <a:lvl5pPr>
              <a:defRPr sz="1632">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79601079"/>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1799365477"/>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1_Title Only">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4590495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3"/>
            <a:ext cx="10058399" cy="917575"/>
          </a:xfrm>
        </p:spPr>
        <p:txBody>
          <a:bodyPr/>
          <a:lstStyle>
            <a:lvl1pPr marL="282575" indent="-282575">
              <a:tabLst>
                <a:tab pos="282575" algn="l"/>
              </a:tabLst>
              <a:defRPr sz="6000"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spcBef>
                <a:spcPts val="0"/>
              </a:spcBef>
              <a:buNone/>
              <a:defRPr sz="3200" baseline="0">
                <a:latin typeface="+mj-lt"/>
              </a:defRPr>
            </a:lvl1pPr>
          </a:lstStyle>
          <a:p>
            <a:pPr lvl="0"/>
            <a:r>
              <a:rPr lang="en-US" dirty="0"/>
              <a:t>Author’s Name</a:t>
            </a:r>
          </a:p>
          <a:p>
            <a:pPr lvl="0"/>
            <a:r>
              <a:rPr lang="en-US" dirty="0"/>
              <a:t>Title</a:t>
            </a:r>
          </a:p>
        </p:txBody>
      </p:sp>
      <p:sp>
        <p:nvSpPr>
          <p:cNvPr id="5"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spc="150" dirty="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1399154116"/>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userDrawn="1">
  <p:cSld name="Two column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365760" y="1371601"/>
            <a:ext cx="5669280" cy="2043636"/>
          </a:xfrm>
        </p:spPr>
        <p:txBody>
          <a:bodyPr wrap="square">
            <a:spAutoFit/>
          </a:bodyPr>
          <a:lstStyle>
            <a:lvl1pPr marL="0" indent="0">
              <a:spcBef>
                <a:spcPts val="600"/>
              </a:spcBef>
              <a:buClr>
                <a:schemeClr val="tx2"/>
              </a:buClr>
              <a:buFont typeface="Arial" pitchFamily="34" charset="0"/>
              <a:buNone/>
              <a:defRPr sz="2800" spc="-30" baseline="0">
                <a:solidFill>
                  <a:srgbClr val="0072C6"/>
                </a:solidFill>
                <a:latin typeface="+mj-lt"/>
              </a:defRPr>
            </a:lvl1pPr>
            <a:lvl2pPr marL="228557" indent="-228557">
              <a:spcBef>
                <a:spcPts val="600"/>
              </a:spcBef>
              <a:defRPr sz="2000"/>
            </a:lvl2pPr>
            <a:lvl3pPr marL="457112" indent="-228557">
              <a:spcBef>
                <a:spcPts val="600"/>
              </a:spcBef>
              <a:tabLst/>
              <a:defRPr sz="2000"/>
            </a:lvl3pPr>
            <a:lvl4pPr marL="685669" indent="-228557">
              <a:spcBef>
                <a:spcPts val="600"/>
              </a:spcBef>
              <a:defRPr sz="2000"/>
            </a:lvl4pPr>
            <a:lvl5pPr marL="914224" indent="-228557">
              <a:spcBef>
                <a:spcPts val="600"/>
              </a:spcBef>
              <a:tabLst/>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400800" y="1371601"/>
            <a:ext cx="5669280" cy="2043636"/>
          </a:xfrm>
        </p:spPr>
        <p:txBody>
          <a:bodyPr wrap="square">
            <a:spAutoFit/>
          </a:bodyPr>
          <a:lstStyle>
            <a:lvl1pPr marL="0" indent="0">
              <a:spcBef>
                <a:spcPts val="600"/>
              </a:spcBef>
              <a:buClr>
                <a:schemeClr val="tx2"/>
              </a:buClr>
              <a:buFont typeface="Arial" pitchFamily="34" charset="0"/>
              <a:buNone/>
              <a:defRPr sz="2800" spc="-30" baseline="0">
                <a:solidFill>
                  <a:srgbClr val="0072C6"/>
                </a:solidFill>
                <a:latin typeface="+mj-lt"/>
              </a:defRPr>
            </a:lvl1pPr>
            <a:lvl2pPr marL="228557" indent="-228557">
              <a:spcBef>
                <a:spcPts val="600"/>
              </a:spcBef>
              <a:defRPr sz="2000"/>
            </a:lvl2pPr>
            <a:lvl3pPr marL="457112" indent="-228557">
              <a:spcBef>
                <a:spcPts val="600"/>
              </a:spcBef>
              <a:tabLst/>
              <a:defRPr sz="2000"/>
            </a:lvl3pPr>
            <a:lvl4pPr marL="685669" indent="-228557">
              <a:spcBef>
                <a:spcPts val="600"/>
              </a:spcBef>
              <a:defRPr sz="2000"/>
            </a:lvl4pPr>
            <a:lvl5pPr marL="914224" indent="-228557">
              <a:spcBef>
                <a:spcPts val="600"/>
              </a:spcBef>
              <a:tabLst/>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30279460"/>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a:t>Edit Master text styles</a:t>
            </a:r>
          </a:p>
          <a:p>
            <a:pPr marL="514350" marR="0" lvl="1" indent="-514350" algn="l" defTabSz="932742" rtl="0" eaLnBrk="1" fontAlgn="auto" latinLnBrk="0" hangingPunct="1">
              <a:lnSpc>
                <a:spcPct val="90000"/>
              </a:lnSpc>
              <a:spcBef>
                <a:spcPts val="1224"/>
              </a:spcBef>
              <a:spcAft>
                <a:spcPts val="0"/>
              </a:spcAft>
              <a:buClr>
                <a:schemeClr val="tx1"/>
              </a:buClr>
              <a:buSzPct val="90000"/>
              <a:tabLst/>
            </a:pPr>
            <a:r>
              <a:rPr lang="en-US"/>
              <a:t>Second level</a:t>
            </a:r>
          </a:p>
          <a:p>
            <a:pPr marL="514350" marR="0" lvl="2" indent="-514350" algn="l" defTabSz="932742" rtl="0" eaLnBrk="1" fontAlgn="auto" latinLnBrk="0" hangingPunct="1">
              <a:lnSpc>
                <a:spcPct val="90000"/>
              </a:lnSpc>
              <a:spcBef>
                <a:spcPts val="1224"/>
              </a:spcBef>
              <a:spcAft>
                <a:spcPts val="0"/>
              </a:spcAft>
              <a:buClr>
                <a:schemeClr val="tx1"/>
              </a:buClr>
              <a:buSzPct val="90000"/>
              <a:tabLst/>
            </a:pPr>
            <a:r>
              <a:rPr lang="en-US"/>
              <a:t>Third level</a:t>
            </a:r>
          </a:p>
          <a:p>
            <a:pPr marL="514350" marR="0" lvl="3" indent="-514350" algn="l" defTabSz="932742" rtl="0" eaLnBrk="1" fontAlgn="auto" latinLnBrk="0" hangingPunct="1">
              <a:lnSpc>
                <a:spcPct val="90000"/>
              </a:lnSpc>
              <a:spcBef>
                <a:spcPts val="1224"/>
              </a:spcBef>
              <a:spcAft>
                <a:spcPts val="0"/>
              </a:spcAft>
              <a:buClr>
                <a:schemeClr val="tx1"/>
              </a:buClr>
              <a:buSzPct val="90000"/>
              <a:tabLst/>
            </a:pPr>
            <a:r>
              <a:rPr lang="en-US"/>
              <a:t>Fourth level</a:t>
            </a:r>
          </a:p>
          <a:p>
            <a:pPr marL="514350" marR="0" lvl="4" indent="-514350" algn="l" defTabSz="932742" rtl="0" eaLnBrk="1" fontAlgn="auto" latinLnBrk="0" hangingPunct="1">
              <a:lnSpc>
                <a:spcPct val="90000"/>
              </a:lnSpc>
              <a:spcBef>
                <a:spcPts val="1224"/>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2886365969"/>
      </p:ext>
    </p:extLst>
  </p:cSld>
  <p:clrMapOvr>
    <a:masterClrMapping/>
  </p:clrMapOvr>
  <p:transition spd="med">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78" y="4395791"/>
            <a:ext cx="12433300" cy="2601913"/>
          </a:xfrm>
          <a:prstGeom prst="rect">
            <a:avLst/>
          </a:prstGeom>
          <a:solidFill>
            <a:srgbClr val="4DA0E2"/>
          </a:solidFill>
          <a:ln>
            <a:noFill/>
          </a:ln>
        </p:spPr>
        <p:txBody>
          <a:bodyPr vert="horz" wrap="square" lIns="91401" tIns="45700" rIns="91401" bIns="45700" numCol="1" anchor="t" anchorCtr="0" compatLnSpc="1">
            <a:prstTxWarp prst="textNoShape">
              <a:avLst/>
            </a:prstTxWarp>
          </a:bodyPr>
          <a:lstStyle/>
          <a:p>
            <a:pPr marL="0" marR="0" lvl="0" indent="0" algn="l" defTabSz="93220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 name="Rectangle 7"/>
          <p:cNvSpPr>
            <a:spLocks noChangeArrowheads="1"/>
          </p:cNvSpPr>
          <p:nvPr userDrawn="1"/>
        </p:nvSpPr>
        <p:spPr bwMode="auto">
          <a:xfrm>
            <a:off x="3" y="5843588"/>
            <a:ext cx="12433301" cy="1154113"/>
          </a:xfrm>
          <a:prstGeom prst="rect">
            <a:avLst/>
          </a:prstGeom>
          <a:solidFill>
            <a:srgbClr val="00188F"/>
          </a:solidFill>
          <a:ln>
            <a:noFill/>
          </a:ln>
          <a:extLst/>
        </p:spPr>
        <p:txBody>
          <a:bodyPr vert="horz" wrap="square" lIns="91401" tIns="45700" rIns="91401" bIns="45700" numCol="1" anchor="t" anchorCtr="0" compatLnSpc="1">
            <a:prstTxWarp prst="textNoShape">
              <a:avLst/>
            </a:prstTxWarp>
          </a:bodyPr>
          <a:lstStyle/>
          <a:p>
            <a:pPr marL="0" marR="0" lvl="0" indent="0" algn="l" defTabSz="93220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 name="Rectangle 8"/>
          <p:cNvSpPr>
            <a:spLocks noChangeArrowheads="1"/>
          </p:cNvSpPr>
          <p:nvPr userDrawn="1"/>
        </p:nvSpPr>
        <p:spPr bwMode="auto">
          <a:xfrm>
            <a:off x="3178" y="3409953"/>
            <a:ext cx="12430127" cy="282575"/>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0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3" name="Rectangle 12"/>
          <p:cNvSpPr/>
          <p:nvPr userDrawn="1"/>
        </p:nvSpPr>
        <p:spPr bwMode="white">
          <a:xfrm>
            <a:off x="0" y="-318"/>
            <a:ext cx="12435840" cy="699516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marL="0" marR="0" lvl="0" indent="0" algn="ctr" defTabSz="931935"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6540" y="3954460"/>
            <a:ext cx="6399213" cy="1830388"/>
          </a:xfrm>
          <a:noFill/>
        </p:spPr>
        <p:txBody>
          <a:bodyPr lIns="146304" tIns="109728" rIns="146304" bIns="109728">
            <a:noAutofit/>
          </a:bodyPr>
          <a:lstStyle>
            <a:lvl1pPr marL="0" indent="0">
              <a:spcBef>
                <a:spcPts val="0"/>
              </a:spcBef>
              <a:buNone/>
              <a:defRPr sz="3597"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5997" spc="-100" baseline="0">
                <a:gradFill>
                  <a:gsLst>
                    <a:gs pos="3333">
                      <a:schemeClr val="tx1"/>
                    </a:gs>
                    <a:gs pos="39000">
                      <a:schemeClr val="tx1"/>
                    </a:gs>
                  </a:gsLst>
                  <a:lin ang="5400000" scaled="0"/>
                </a:gradFill>
              </a:defRPr>
            </a:lvl1pPr>
          </a:lstStyle>
          <a:p>
            <a:r>
              <a:rPr lang="en-US"/>
              <a:t>Presentation title</a:t>
            </a:r>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58332" y="6182443"/>
            <a:ext cx="1552931" cy="332660"/>
          </a:xfrm>
          <a:prstGeom prst="rect">
            <a:avLst/>
          </a:prstGeom>
        </p:spPr>
      </p:pic>
      <p:sp>
        <p:nvSpPr>
          <p:cNvPr id="8" name="Rectangle 6"/>
          <p:cNvSpPr>
            <a:spLocks noChangeArrowheads="1"/>
          </p:cNvSpPr>
          <p:nvPr userDrawn="1"/>
        </p:nvSpPr>
        <p:spPr bwMode="auto">
          <a:xfrm>
            <a:off x="3178" y="4395791"/>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0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229622789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Lst>
  </p:timing>
  <p:extLst mod="1">
    <p:ext uri="{DCECCB84-F9BA-43D5-87BE-67443E8EF086}">
      <p15:sldGuideLst xmlns:p15="http://schemas.microsoft.com/office/powerpoint/2012/main">
        <p15:guide id="1" orient="horz" pos="4494">
          <p15:clr>
            <a:srgbClr val="C35EA4"/>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1" y="2125665"/>
            <a:ext cx="11887200" cy="1831975"/>
          </a:xfrm>
          <a:noFill/>
        </p:spPr>
        <p:txBody>
          <a:bodyPr tIns="91440" bIns="91440" anchor="t" anchorCtr="0"/>
          <a:lstStyle>
            <a:lvl1pPr algn="l" defTabSz="932205" rtl="0" eaLnBrk="1" latinLnBrk="0" hangingPunct="1">
              <a:lnSpc>
                <a:spcPct val="90000"/>
              </a:lnSpc>
              <a:spcBef>
                <a:spcPct val="0"/>
              </a:spcBef>
              <a:buNone/>
              <a:defRPr lang="en-US" sz="8797" b="0" kern="1200" cap="none" spc="-100"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929626423"/>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1"/>
          </p:nvPr>
        </p:nvSpPr>
        <p:spPr>
          <a:xfrm>
            <a:off x="274639" y="1212852"/>
            <a:ext cx="11889564" cy="2059025"/>
          </a:xfrm>
        </p:spPr>
        <p:txBody>
          <a:bodyPr/>
          <a:lstStyle>
            <a:lvl1pPr marL="0" indent="0">
              <a:buNone/>
              <a:defRPr/>
            </a:lvl1pPr>
            <a:lvl2pPr marL="28557" indent="0">
              <a:buNone/>
              <a:defRPr sz="2000"/>
            </a:lvl2pPr>
            <a:lvl3pPr marL="223709" indent="0">
              <a:buNone/>
              <a:defRPr sz="2000"/>
            </a:lvl3pPr>
            <a:lvl4pPr marL="475976" indent="0">
              <a:buNone/>
              <a:defRPr sz="1800"/>
            </a:lvl4pPr>
            <a:lvl5pPr marL="739348" indent="0">
              <a:buNone/>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02855892"/>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1" y="1212850"/>
            <a:ext cx="11887200" cy="2228302"/>
          </a:xfrm>
        </p:spPr>
        <p:txBody>
          <a:bodyPr>
            <a:spAutoFit/>
          </a:bodyPr>
          <a:lstStyle>
            <a:lvl3pPr>
              <a:defRPr sz="2400"/>
            </a:lvl3pPr>
            <a:lvl4pPr>
              <a:defRPr sz="2000"/>
            </a:lvl4pPr>
            <a:lvl5pPr>
              <a:defRPr sz="2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25970487"/>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2" y="1212852"/>
            <a:ext cx="5486399" cy="2040832"/>
          </a:xfrm>
        </p:spPr>
        <p:txBody>
          <a:bodyPr wrap="square">
            <a:spAutoFit/>
          </a:bodyPr>
          <a:lstStyle>
            <a:lvl1pPr marL="0" indent="0">
              <a:spcBef>
                <a:spcPts val="1224"/>
              </a:spcBef>
              <a:buClr>
                <a:schemeClr val="tx1"/>
              </a:buClr>
              <a:buFont typeface="Wingdings" pitchFamily="2" charset="2"/>
              <a:buNone/>
              <a:defRPr sz="3597"/>
            </a:lvl1pPr>
            <a:lvl2pPr marL="0" indent="0">
              <a:buNone/>
              <a:defRPr sz="2000"/>
            </a:lvl2pPr>
            <a:lvl3pPr marL="231642" indent="0">
              <a:buNone/>
              <a:tabLst/>
              <a:defRPr sz="2000"/>
            </a:lvl3pPr>
            <a:lvl4pPr marL="460110" indent="0">
              <a:buNone/>
              <a:defRPr/>
            </a:lvl4pPr>
            <a:lvl5pPr marL="685405"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52"/>
            <a:ext cx="5486399" cy="2040832"/>
          </a:xfrm>
        </p:spPr>
        <p:txBody>
          <a:bodyPr wrap="square">
            <a:spAutoFit/>
          </a:bodyPr>
          <a:lstStyle>
            <a:lvl1pPr marL="0" indent="0">
              <a:spcBef>
                <a:spcPts val="1224"/>
              </a:spcBef>
              <a:buClr>
                <a:schemeClr val="tx1"/>
              </a:buClr>
              <a:buFont typeface="Wingdings" pitchFamily="2" charset="2"/>
              <a:buNone/>
              <a:defRPr sz="3597"/>
            </a:lvl1pPr>
            <a:lvl2pPr marL="0" indent="0">
              <a:buNone/>
              <a:defRPr sz="2000"/>
            </a:lvl2pPr>
            <a:lvl3pPr marL="231642" indent="0">
              <a:buNone/>
              <a:tabLst/>
              <a:defRPr sz="2000"/>
            </a:lvl3pPr>
            <a:lvl4pPr marL="460110" indent="0">
              <a:buNone/>
              <a:defRPr/>
            </a:lvl4pPr>
            <a:lvl5pPr marL="685405"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14937968"/>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2" y="1212852"/>
            <a:ext cx="5486399" cy="2108517"/>
          </a:xfrm>
        </p:spPr>
        <p:txBody>
          <a:bodyPr wrap="square">
            <a:spAutoFit/>
          </a:bodyPr>
          <a:lstStyle>
            <a:lvl1pPr marL="287172" indent="-287172">
              <a:spcBef>
                <a:spcPts val="1224"/>
              </a:spcBef>
              <a:buClr>
                <a:schemeClr val="tx1"/>
              </a:buClr>
              <a:buFont typeface="Wingdings" panose="05000000000000000000" pitchFamily="2" charset="2"/>
              <a:buChar char="§"/>
              <a:defRPr sz="3597"/>
            </a:lvl1pPr>
            <a:lvl2pPr marL="530860" indent="-233060">
              <a:defRPr sz="2400"/>
            </a:lvl2pPr>
            <a:lvl3pPr marL="699181" indent="-168322">
              <a:tabLst/>
              <a:defRPr sz="2000"/>
            </a:lvl3pPr>
            <a:lvl4pPr marL="880450" indent="-181270">
              <a:defRPr/>
            </a:lvl4pPr>
            <a:lvl5pPr marL="1048771" indent="-168322">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52"/>
            <a:ext cx="5486399" cy="2108517"/>
          </a:xfrm>
        </p:spPr>
        <p:txBody>
          <a:bodyPr wrap="square">
            <a:spAutoFit/>
          </a:bodyPr>
          <a:lstStyle>
            <a:lvl1pPr marL="287172" indent="-287172">
              <a:spcBef>
                <a:spcPts val="1224"/>
              </a:spcBef>
              <a:buClr>
                <a:schemeClr val="tx1"/>
              </a:buClr>
              <a:buFont typeface="Wingdings" panose="05000000000000000000" pitchFamily="2" charset="2"/>
              <a:buChar char="§"/>
              <a:defRPr sz="3597"/>
            </a:lvl1pPr>
            <a:lvl2pPr marL="530860" indent="-233060">
              <a:defRPr sz="2400"/>
            </a:lvl2pPr>
            <a:lvl3pPr marL="699181" indent="-168322">
              <a:tabLst/>
              <a:defRPr sz="2000"/>
            </a:lvl3pPr>
            <a:lvl4pPr marL="880450" indent="-181270">
              <a:defRPr/>
            </a:lvl4pPr>
            <a:lvl5pPr marL="1048771" indent="-168322">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18451116"/>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41973815"/>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82576" y="1211266"/>
            <a:ext cx="11889564" cy="917575"/>
          </a:xfrm>
        </p:spPr>
        <p:txBody>
          <a:bodyPr/>
          <a:lstStyle>
            <a:lvl1pPr>
              <a:defRPr sz="7194" baseline="0"/>
            </a:lvl1pPr>
          </a:lstStyle>
          <a:p>
            <a:r>
              <a:rPr lang="en-US"/>
              <a:t>Click to edit Master title style</a:t>
            </a:r>
          </a:p>
        </p:txBody>
      </p:sp>
    </p:spTree>
    <p:extLst>
      <p:ext uri="{BB962C8B-B14F-4D97-AF65-F5344CB8AC3E}">
        <p14:creationId xmlns:p14="http://schemas.microsoft.com/office/powerpoint/2010/main" val="3788306575"/>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113228" y="2125664"/>
            <a:ext cx="8219813" cy="1828800"/>
          </a:xfrm>
        </p:spPr>
        <p:txBody>
          <a:bodyPr/>
          <a:lstStyle>
            <a:lvl1pPr>
              <a:defRPr sz="5997" baseline="0"/>
            </a:lvl1pPr>
          </a:lstStyle>
          <a:p>
            <a:r>
              <a:rPr lang="en-US"/>
              <a:t>Click to edit Master title style</a:t>
            </a:r>
          </a:p>
        </p:txBody>
      </p:sp>
    </p:spTree>
    <p:extLst>
      <p:ext uri="{BB962C8B-B14F-4D97-AF65-F5344CB8AC3E}">
        <p14:creationId xmlns:p14="http://schemas.microsoft.com/office/powerpoint/2010/main" val="1525888806"/>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1201809"/>
            <a:ext cx="10058399" cy="917575"/>
          </a:xfrm>
        </p:spPr>
        <p:txBody>
          <a:bodyPr/>
          <a:lstStyle>
            <a:lvl1pPr marL="233230" indent="-233230">
              <a:defRPr sz="5997" baseline="0"/>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761038" y="5126038"/>
            <a:ext cx="5486400" cy="1071062"/>
          </a:xfrm>
        </p:spPr>
        <p:txBody>
          <a:bodyPr/>
          <a:lstStyle>
            <a:lvl1pPr marL="0" indent="0">
              <a:spcBef>
                <a:spcPts val="0"/>
              </a:spcBef>
              <a:buNone/>
              <a:defRPr sz="3197" baseline="0">
                <a:latin typeface="+mj-lt"/>
              </a:defRPr>
            </a:lvl1pPr>
          </a:lstStyle>
          <a:p>
            <a:pPr lvl="0"/>
            <a:r>
              <a:rPr lang="en-US"/>
              <a:t>Author Name</a:t>
            </a:r>
          </a:p>
          <a:p>
            <a:pPr lvl="0"/>
            <a:r>
              <a:rPr lang="en-US"/>
              <a:t>Title</a:t>
            </a:r>
          </a:p>
        </p:txBody>
      </p:sp>
    </p:spTree>
    <p:extLst>
      <p:ext uri="{BB962C8B-B14F-4D97-AF65-F5344CB8AC3E}">
        <p14:creationId xmlns:p14="http://schemas.microsoft.com/office/powerpoint/2010/main" val="1778011341"/>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775" marR="0" lvl="1"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75" marR="0" lvl="2"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75" marR="0" lvl="3"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75" marR="0" lvl="4"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4091931630"/>
      </p:ext>
    </p:extLst>
  </p:cSld>
  <p:clrMapOvr>
    <a:masterClrMapping/>
  </p:clrMapOvr>
  <p:transition spd="med">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6"/>
            <a:ext cx="10058399" cy="917575"/>
          </a:xfrm>
        </p:spPr>
        <p:txBody>
          <a:bodyPr/>
          <a:lstStyle>
            <a:lvl1pPr marL="282410" indent="-282410">
              <a:tabLst>
                <a:tab pos="282410" algn="l"/>
              </a:tabLst>
              <a:defRPr sz="5997" baseline="0"/>
            </a:lvl1pPr>
          </a:lstStyle>
          <a:p>
            <a:r>
              <a:rPr lang="en-US"/>
              <a:t>“	Add a quote here. Design is easier than it looks, and more important than it seems.”</a:t>
            </a:r>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spcBef>
                <a:spcPts val="0"/>
              </a:spcBef>
              <a:buNone/>
              <a:defRPr sz="3197" baseline="0">
                <a:latin typeface="+mj-lt"/>
              </a:defRPr>
            </a:lvl1pPr>
          </a:lstStyle>
          <a:p>
            <a:pPr lvl="0"/>
            <a:r>
              <a:rPr lang="en-US"/>
              <a:t>Author’s Name</a:t>
            </a:r>
          </a:p>
          <a:p>
            <a:pPr lvl="0"/>
            <a:r>
              <a:rPr lang="en-US"/>
              <a:t>Title</a:t>
            </a:r>
          </a:p>
        </p:txBody>
      </p:sp>
    </p:spTree>
    <p:extLst>
      <p:ext uri="{BB962C8B-B14F-4D97-AF65-F5344CB8AC3E}">
        <p14:creationId xmlns:p14="http://schemas.microsoft.com/office/powerpoint/2010/main" val="4166434675"/>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82579" y="2430465"/>
            <a:ext cx="11887200" cy="932563"/>
          </a:xfrm>
        </p:spPr>
        <p:txBody>
          <a:bodyPr/>
          <a:lstStyle>
            <a:lvl1pPr marL="0" indent="0">
              <a:buNone/>
              <a:defRPr sz="5397">
                <a:gradFill>
                  <a:gsLst>
                    <a:gs pos="3333">
                      <a:schemeClr val="tx1"/>
                    </a:gs>
                    <a:gs pos="39000">
                      <a:schemeClr val="tx1"/>
                    </a:gs>
                  </a:gsLst>
                  <a:lin ang="5400000" scaled="0"/>
                </a:gradFill>
              </a:defRPr>
            </a:lvl1pPr>
            <a:lvl2pPr marL="0" indent="0">
              <a:buFontTx/>
              <a:buNone/>
              <a:defRPr sz="2000"/>
            </a:lvl2pPr>
            <a:lvl3pPr marL="228469" indent="0">
              <a:buNone/>
              <a:defRPr/>
            </a:lvl3pPr>
            <a:lvl4pPr marL="456937" indent="0">
              <a:buNone/>
              <a:defRPr/>
            </a:lvl4pPr>
            <a:lvl5pPr marL="685405" indent="0">
              <a:buNone/>
              <a:defRPr/>
            </a:lvl5pPr>
          </a:lstStyle>
          <a:p>
            <a:pPr lvl="0"/>
            <a:r>
              <a:rPr lang="en-US"/>
              <a:t>Edit Master text styles</a:t>
            </a:r>
          </a:p>
        </p:txBody>
      </p:sp>
      <p:sp>
        <p:nvSpPr>
          <p:cNvPr id="4" name="Title 1"/>
          <p:cNvSpPr>
            <a:spLocks noGrp="1"/>
          </p:cNvSpPr>
          <p:nvPr>
            <p:ph type="title"/>
          </p:nvPr>
        </p:nvSpPr>
        <p:spPr>
          <a:xfrm>
            <a:off x="282576" y="1211266"/>
            <a:ext cx="11889564" cy="917575"/>
          </a:xfrm>
        </p:spPr>
        <p:txBody>
          <a:bodyPr/>
          <a:lstStyle>
            <a:lvl1pPr>
              <a:defRPr sz="7194" baseline="0">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678641434"/>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1533338079"/>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41" y="1212852"/>
            <a:ext cx="11887200" cy="2443746"/>
          </a:xfrm>
          <a:prstGeom prst="rect">
            <a:avLst/>
          </a:prstGeom>
        </p:spPr>
        <p:txBody>
          <a:bodyPr/>
          <a:lstStyle>
            <a:lvl1pPr marL="290345" indent="-290345">
              <a:buClr>
                <a:schemeClr val="tx1"/>
              </a:buClr>
              <a:buSzPct val="90000"/>
              <a:buFont typeface="Wingdings" panose="05000000000000000000" pitchFamily="2" charset="2"/>
              <a:buChar char="§"/>
              <a:defRPr sz="359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172" indent="-280827">
              <a:buClr>
                <a:schemeClr val="tx1"/>
              </a:buClr>
              <a:buSzPct val="90000"/>
              <a:buFont typeface="Wingdings" panose="05000000000000000000" pitchFamily="2" charset="2"/>
              <a:buChar char="§"/>
              <a:defRPr sz="319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517" indent="-290345">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89985" indent="-228469">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452" indent="-228469">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4" y="6363076"/>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97"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3026459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8"/>
            <a:ext cx="11887199" cy="403187"/>
          </a:xfrm>
          <a:prstGeom prst="rect">
            <a:avLst/>
          </a:prstGeom>
          <a:noFill/>
          <a:ln w="12700">
            <a:noFill/>
            <a:miter lim="800000"/>
            <a:headEnd type="none" w="sm" len="sm"/>
            <a:tailEnd type="none" w="sm" len="sm"/>
          </a:ln>
          <a:effectLst/>
        </p:spPr>
        <p:txBody>
          <a:bodyPr vert="horz" wrap="square" lIns="182828" tIns="146262" rIns="182828" bIns="146262" numCol="1" anchor="t" anchorCtr="0" compatLnSpc="1">
            <a:prstTxWarp prst="textNoShape">
              <a:avLst/>
            </a:prstTxWarp>
            <a:spAutoFit/>
          </a:bodyPr>
          <a:lstStyle/>
          <a:p>
            <a:pPr defTabSz="931932" eaLnBrk="0" hangingPunct="0"/>
            <a:r>
              <a:rPr lang="en-US" sz="700">
                <a:gradFill>
                  <a:gsLst>
                    <a:gs pos="0">
                      <a:schemeClr val="tx1"/>
                    </a:gs>
                    <a:gs pos="100000">
                      <a:schemeClr val="tx1"/>
                    </a:gs>
                  </a:gsLst>
                  <a:lin ang="5400000" scaled="0"/>
                </a:gradFill>
                <a:cs typeface="Segoe UI" pitchFamily="34" charset="0"/>
              </a:rPr>
              <a:t>© 2016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bwMode="invGray">
          <a:xfrm>
            <a:off x="459234" y="3145040"/>
            <a:ext cx="3291840" cy="705836"/>
          </a:xfrm>
          <a:prstGeom prst="rect">
            <a:avLst/>
          </a:prstGeom>
        </p:spPr>
      </p:pic>
      <p:pic>
        <p:nvPicPr>
          <p:cNvPr id="3" name="Picture 2"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40946" y="2441907"/>
            <a:ext cx="4698293" cy="2105809"/>
          </a:xfrm>
          <a:prstGeom prst="rect">
            <a:avLst/>
          </a:prstGeom>
        </p:spPr>
      </p:pic>
    </p:spTree>
    <p:extLst>
      <p:ext uri="{BB962C8B-B14F-4D97-AF65-F5344CB8AC3E}">
        <p14:creationId xmlns:p14="http://schemas.microsoft.com/office/powerpoint/2010/main" val="502393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Section Title Accent Color 3">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64"/>
            <a:ext cx="11887200" cy="1181862"/>
          </a:xfrm>
          <a:noFill/>
        </p:spPr>
        <p:txBody>
          <a:bodyPr tIns="91440" bIns="91440" anchor="t" anchorCtr="0">
            <a:spAutoFit/>
          </a:bodyPr>
          <a:lstStyle>
            <a:lvl1pPr>
              <a:defRPr sz="7196"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0961696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cSld name="Speaker notes">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bg1"/>
                </a:solidFill>
              </a:defRPr>
            </a:lvl1pPr>
          </a:lstStyle>
          <a:p>
            <a:r>
              <a:rPr lang="en-US"/>
              <a:t>Click to add title</a:t>
            </a:r>
          </a:p>
        </p:txBody>
      </p:sp>
      <p:sp>
        <p:nvSpPr>
          <p:cNvPr id="5" name="Text Placeholder 15"/>
          <p:cNvSpPr>
            <a:spLocks noGrp="1"/>
          </p:cNvSpPr>
          <p:nvPr>
            <p:ph type="body" sz="quarter" idx="14" hasCustomPrompt="1"/>
          </p:nvPr>
        </p:nvSpPr>
        <p:spPr>
          <a:xfrm>
            <a:off x="231627" y="1632059"/>
            <a:ext cx="11584484" cy="2231397"/>
          </a:xfrm>
        </p:spPr>
        <p:txBody>
          <a:bodyPr/>
          <a:lstStyle>
            <a:lvl1pPr>
              <a:buClr>
                <a:schemeClr val="bg1"/>
              </a:buCl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add speaker notes</a:t>
            </a:r>
          </a:p>
          <a:p>
            <a:pPr lvl="1"/>
            <a:r>
              <a:rPr lang="en-US"/>
              <a:t>Second level</a:t>
            </a:r>
          </a:p>
          <a:p>
            <a:pPr lvl="2"/>
            <a:r>
              <a:rPr lang="en-US"/>
              <a:t>Third level</a:t>
            </a:r>
          </a:p>
          <a:p>
            <a:pPr lvl="3"/>
            <a:r>
              <a:rPr lang="en-US"/>
              <a:t>Fourth level</a:t>
            </a:r>
          </a:p>
          <a:p>
            <a:pPr lvl="4"/>
            <a:r>
              <a:rPr lang="en-US"/>
              <a:t>Fifth level</a:t>
            </a:r>
          </a:p>
        </p:txBody>
      </p:sp>
      <p:sp>
        <p:nvSpPr>
          <p:cNvPr id="6" name="Text Placeholder 6"/>
          <p:cNvSpPr>
            <a:spLocks noGrp="1"/>
          </p:cNvSpPr>
          <p:nvPr>
            <p:ph type="body" sz="quarter" idx="11" hasCustomPrompt="1"/>
          </p:nvPr>
        </p:nvSpPr>
        <p:spPr>
          <a:xfrm>
            <a:off x="4" y="6363077"/>
            <a:ext cx="12436476" cy="631450"/>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774" spc="-61" baseline="0">
                <a:gradFill>
                  <a:gsLst>
                    <a:gs pos="0">
                      <a:srgbClr val="000000"/>
                    </a:gs>
                    <a:gs pos="100000">
                      <a:srgbClr val="000000"/>
                    </a:gs>
                  </a:gsLst>
                  <a:lin ang="5400000" scaled="0"/>
                </a:gradFill>
                <a:effectLst/>
                <a:latin typeface="Segoe UI Light" pitchFamily="34" charset="0"/>
                <a:ea typeface="Segoe UI" pitchFamily="34" charset="0"/>
                <a:cs typeface="Segoe UI" pitchFamily="34" charset="0"/>
              </a:defRPr>
            </a:lvl1pPr>
          </a:lstStyle>
          <a:p>
            <a:pPr lvl="0"/>
            <a:r>
              <a:rPr lang="en-US"/>
              <a:t>Next slide topic</a:t>
            </a:r>
          </a:p>
        </p:txBody>
      </p:sp>
    </p:spTree>
    <p:extLst>
      <p:ext uri="{BB962C8B-B14F-4D97-AF65-F5344CB8AC3E}">
        <p14:creationId xmlns:p14="http://schemas.microsoft.com/office/powerpoint/2010/main" val="1038090252"/>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1" y="1212857"/>
            <a:ext cx="11887200" cy="2231397"/>
          </a:xfrm>
        </p:spPr>
        <p:txBody>
          <a:bodyPr>
            <a:spAutoFit/>
          </a:bodyPr>
          <a:lstStyle>
            <a:lvl1pPr>
              <a:defRPr>
                <a:solidFill>
                  <a:schemeClr val="accent2"/>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99897484"/>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06509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1_Blank Accent Color 1">
    <p:bg>
      <p:bgPr>
        <a:gradFill flip="none" rotWithShape="1">
          <a:gsLst>
            <a:gs pos="65000">
              <a:srgbClr val="011C42"/>
            </a:gs>
            <a:gs pos="65000">
              <a:srgbClr val="021939"/>
            </a:gs>
          </a:gsLst>
          <a:lin ang="10800000" scaled="1"/>
          <a:tileRect/>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9"/>
            <a:ext cx="3857734" cy="6405652"/>
          </a:xfrm>
        </p:spPr>
        <p:txBody>
          <a:bodyPr anchor="ctr"/>
          <a:lstStyle>
            <a:lvl1pPr>
              <a:defRPr sz="5504" spc="-153"/>
            </a:lvl1pPr>
          </a:lstStyle>
          <a:p>
            <a:r>
              <a:rPr lang="en-US"/>
              <a:t>Click to edit Master title style</a:t>
            </a:r>
          </a:p>
        </p:txBody>
      </p:sp>
    </p:spTree>
    <p:extLst>
      <p:ext uri="{BB962C8B-B14F-4D97-AF65-F5344CB8AC3E}">
        <p14:creationId xmlns:p14="http://schemas.microsoft.com/office/powerpoint/2010/main" val="2773325861"/>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9252056"/>
      </p:ext>
    </p:extLst>
  </p:cSld>
  <p:clrMapOvr>
    <a:masterClrMapping/>
  </p:clrMapOvr>
  <p:transition spd="med">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0915" y="233151"/>
            <a:ext cx="11814652" cy="880792"/>
          </a:xfrm>
        </p:spPr>
        <p:txBody>
          <a:bodyPr anchor="t" anchorCtr="0">
            <a:noAutofit/>
          </a:bodyPr>
          <a:lstStyle>
            <a:lvl1pPr>
              <a:defRPr sz="5435" cap="none" spc="-136" baseline="0">
                <a:solidFill>
                  <a:schemeClr val="accent1"/>
                </a:solidFill>
                <a:latin typeface="Segoe UI Light" pitchFamily="34" charset="0"/>
              </a:defRPr>
            </a:lvl1pPr>
          </a:lstStyle>
          <a:p>
            <a:r>
              <a:rPr lang="en-US"/>
              <a:t>Click To Edit Master Title Style</a:t>
            </a:r>
          </a:p>
        </p:txBody>
      </p:sp>
    </p:spTree>
    <p:extLst>
      <p:ext uri="{BB962C8B-B14F-4D97-AF65-F5344CB8AC3E}">
        <p14:creationId xmlns:p14="http://schemas.microsoft.com/office/powerpoint/2010/main" val="1682233156"/>
      </p:ext>
    </p:extLst>
  </p:cSld>
  <p:clrMapOvr>
    <a:masterClrMapping/>
  </p:clrMapOvr>
  <p:transition spd="slow">
    <p:push/>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Walkin (event name)">
    <p:bg>
      <p:bgPr>
        <a:solidFill>
          <a:schemeClr val="accent1"/>
        </a:solidFill>
        <a:effectLst/>
      </p:bgPr>
    </p:bg>
    <p:spTree>
      <p:nvGrpSpPr>
        <p:cNvPr id="1" name=""/>
        <p:cNvGrpSpPr/>
        <p:nvPr/>
      </p:nvGrpSpPr>
      <p:grpSpPr>
        <a:xfrm>
          <a:off x="0" y="0"/>
          <a:ext cx="0" cy="0"/>
          <a:chOff x="0" y="0"/>
          <a:chExt cx="0" cy="0"/>
        </a:xfrm>
      </p:grpSpPr>
      <p:sp>
        <p:nvSpPr>
          <p:cNvPr id="105" name="Freeform: Shape 104"/>
          <p:cNvSpPr>
            <a:spLocks/>
          </p:cNvSpPr>
          <p:nvPr/>
        </p:nvSpPr>
        <p:spPr bwMode="gray">
          <a:xfrm>
            <a:off x="353" y="4251228"/>
            <a:ext cx="12436123" cy="2743299"/>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91428" tIns="45713" rIns="91428" bIns="45713" numCol="1" anchor="t" anchorCtr="0" compatLnSpc="1">
            <a:prstTxWarp prst="textNoShape">
              <a:avLst/>
            </a:prstTxWarp>
            <a:noAutofit/>
          </a:bodyPr>
          <a:lstStyle/>
          <a:p>
            <a:endParaRPr lang="en-US" sz="1399" kern="0">
              <a:solidFill>
                <a:srgbClr val="000000"/>
              </a:solidFill>
              <a:latin typeface="Arial"/>
              <a:ea typeface="Arial"/>
              <a:cs typeface="Arial"/>
              <a:sym typeface="Arial"/>
            </a:endParaRPr>
          </a:p>
        </p:txBody>
      </p:sp>
      <p:sp>
        <p:nvSpPr>
          <p:cNvPr id="9" name="Title 1"/>
          <p:cNvSpPr>
            <a:spLocks noGrp="1"/>
          </p:cNvSpPr>
          <p:nvPr>
            <p:ph type="title" hasCustomPrompt="1"/>
          </p:nvPr>
        </p:nvSpPr>
        <p:spPr>
          <a:xfrm>
            <a:off x="274702" y="1211263"/>
            <a:ext cx="9143936" cy="1828800"/>
          </a:xfrm>
          <a:noFill/>
        </p:spPr>
        <p:txBody>
          <a:bodyPr lIns="146304" tIns="91440" rIns="146304" bIns="91440" anchor="b" anchorCtr="0"/>
          <a:lstStyle>
            <a:lvl1pPr>
              <a:defRPr sz="5400" spc="-101" baseline="0">
                <a:gradFill>
                  <a:gsLst>
                    <a:gs pos="62564">
                      <a:schemeClr val="tx1"/>
                    </a:gs>
                    <a:gs pos="55000">
                      <a:schemeClr val="tx1"/>
                    </a:gs>
                  </a:gsLst>
                  <a:lin ang="5400000" scaled="0"/>
                </a:gradFill>
              </a:defRPr>
            </a:lvl1pPr>
          </a:lstStyle>
          <a:p>
            <a:r>
              <a:rPr lang="en-US" dirty="0"/>
              <a:t>Event name</a:t>
            </a:r>
          </a:p>
        </p:txBody>
      </p:sp>
      <p:sp>
        <p:nvSpPr>
          <p:cNvPr id="5" name="Text Placeholder 4"/>
          <p:cNvSpPr>
            <a:spLocks noGrp="1"/>
          </p:cNvSpPr>
          <p:nvPr>
            <p:ph type="body" sz="quarter" idx="12" hasCustomPrompt="1"/>
          </p:nvPr>
        </p:nvSpPr>
        <p:spPr>
          <a:xfrm>
            <a:off x="274701" y="3040064"/>
            <a:ext cx="9143938" cy="730183"/>
          </a:xfrm>
          <a:noFill/>
        </p:spPr>
        <p:txBody>
          <a:bodyPr lIns="164592" tIns="109728" rIns="164592" bIns="109728">
            <a:noAutofit/>
          </a:bodyPr>
          <a:lstStyle>
            <a:lvl1pPr marL="0" indent="0">
              <a:spcBef>
                <a:spcPts val="0"/>
              </a:spcBef>
              <a:buNone/>
              <a:defRPr sz="3199" spc="0" baseline="0">
                <a:gradFill>
                  <a:gsLst>
                    <a:gs pos="91000">
                      <a:schemeClr val="tx1"/>
                    </a:gs>
                    <a:gs pos="0">
                      <a:schemeClr val="tx1"/>
                    </a:gs>
                  </a:gsLst>
                  <a:lin ang="5400000" scaled="0"/>
                </a:gradFill>
                <a:latin typeface="+mn-lt"/>
              </a:defRPr>
            </a:lvl1pPr>
          </a:lstStyle>
          <a:p>
            <a:pPr lvl="0"/>
            <a:r>
              <a:rPr lang="en-US" dirty="0"/>
              <a:t>Date</a:t>
            </a:r>
          </a:p>
        </p:txBody>
      </p:sp>
      <p:sp>
        <p:nvSpPr>
          <p:cNvPr id="3" name="Text Placeholder 2"/>
          <p:cNvSpPr>
            <a:spLocks noGrp="1"/>
          </p:cNvSpPr>
          <p:nvPr>
            <p:ph type="body" sz="quarter" idx="13" hasCustomPrompt="1"/>
          </p:nvPr>
        </p:nvSpPr>
        <p:spPr>
          <a:xfrm>
            <a:off x="274639" y="3770247"/>
            <a:ext cx="9144000" cy="465297"/>
          </a:xfrm>
        </p:spPr>
        <p:txBody>
          <a:bodyPr/>
          <a:lstStyle>
            <a:lvl1pPr marL="0" indent="0">
              <a:buNone/>
              <a:defRPr lang="en-US" sz="2000"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dirty="0"/>
              <a:t>Optional (City, State or venue)</a:t>
            </a:r>
          </a:p>
        </p:txBody>
      </p:sp>
      <p:pic>
        <p:nvPicPr>
          <p:cNvPr id="2" name="Picture 1"/>
          <p:cNvPicPr>
            <a:picLocks noChangeAspect="1"/>
          </p:cNvPicPr>
          <p:nvPr/>
        </p:nvPicPr>
        <p:blipFill>
          <a:blip r:embed="rId2"/>
          <a:stretch>
            <a:fillRect/>
          </a:stretch>
        </p:blipFill>
        <p:spPr bwMode="black">
          <a:xfrm>
            <a:off x="457201" y="481083"/>
            <a:ext cx="1483418" cy="310896"/>
          </a:xfrm>
          <a:prstGeom prst="rect">
            <a:avLst/>
          </a:prstGeom>
        </p:spPr>
      </p:pic>
      <p:grpSp>
        <p:nvGrpSpPr>
          <p:cNvPr id="141" name="Group 140"/>
          <p:cNvGrpSpPr>
            <a:grpSpLocks noChangeAspect="1"/>
          </p:cNvGrpSpPr>
          <p:nvPr/>
        </p:nvGrpSpPr>
        <p:grpSpPr bwMode="gray">
          <a:xfrm>
            <a:off x="7462448" y="3200402"/>
            <a:ext cx="4577460" cy="3539940"/>
            <a:chOff x="8496600" y="3495586"/>
            <a:chExt cx="3009906" cy="2327684"/>
          </a:xfrm>
        </p:grpSpPr>
        <p:sp>
          <p:nvSpPr>
            <p:cNvPr id="142"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3"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4"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5"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6"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7"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8"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9"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0"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1"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2"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3"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4"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5"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6"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7"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8"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9"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0"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1"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2"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3"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4"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5"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6"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7"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8"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9"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0"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1"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2"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3"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4"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5"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6"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7"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8"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9"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0"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1"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2"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3"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4"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5"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6"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7"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8"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9"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0"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1"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2"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3"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4"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5"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6"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7"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8"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9"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0"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1"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2"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3"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4"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5"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6"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7"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8"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9"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0"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1"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2"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3"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4"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5"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6"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7"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8"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9"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0"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1"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2"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3"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4"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5"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6"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7"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8"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9"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0"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1"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2"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3"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4"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5"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6"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7"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8"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9"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grpSp>
    </p:spTree>
    <p:extLst>
      <p:ext uri="{BB962C8B-B14F-4D97-AF65-F5344CB8AC3E}">
        <p14:creationId xmlns:p14="http://schemas.microsoft.com/office/powerpoint/2010/main" val="8337086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accent1"/>
        </a:solidFill>
        <a:effectLst/>
      </p:bgPr>
    </p:bg>
    <p:spTree>
      <p:nvGrpSpPr>
        <p:cNvPr id="1" name=""/>
        <p:cNvGrpSpPr/>
        <p:nvPr/>
      </p:nvGrpSpPr>
      <p:grpSpPr>
        <a:xfrm>
          <a:off x="0" y="0"/>
          <a:ext cx="0" cy="0"/>
          <a:chOff x="0" y="0"/>
          <a:chExt cx="0" cy="0"/>
        </a:xfrm>
      </p:grpSpPr>
      <p:sp>
        <p:nvSpPr>
          <p:cNvPr id="104" name="Freeform: Shape 103"/>
          <p:cNvSpPr>
            <a:spLocks/>
          </p:cNvSpPr>
          <p:nvPr/>
        </p:nvSpPr>
        <p:spPr bwMode="gray">
          <a:xfrm>
            <a:off x="353" y="4251228"/>
            <a:ext cx="12436123" cy="2743299"/>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91428" tIns="45713" rIns="91428" bIns="45713" numCol="1" anchor="t" anchorCtr="0" compatLnSpc="1">
            <a:prstTxWarp prst="textNoShape">
              <a:avLst/>
            </a:prstTxWarp>
            <a:noAutofit/>
          </a:bodyPr>
          <a:lstStyle/>
          <a:p>
            <a:endParaRPr lang="en-US" sz="1399" kern="0">
              <a:solidFill>
                <a:srgbClr val="000000"/>
              </a:solidFill>
              <a:latin typeface="Arial"/>
              <a:ea typeface="Arial"/>
              <a:cs typeface="Arial"/>
              <a:sym typeface="Arial"/>
            </a:endParaRPr>
          </a:p>
        </p:txBody>
      </p:sp>
      <p:sp>
        <p:nvSpPr>
          <p:cNvPr id="9" name="Title 1"/>
          <p:cNvSpPr>
            <a:spLocks noGrp="1"/>
          </p:cNvSpPr>
          <p:nvPr>
            <p:ph type="title" hasCustomPrompt="1"/>
          </p:nvPr>
        </p:nvSpPr>
        <p:spPr>
          <a:xfrm>
            <a:off x="274702" y="2125678"/>
            <a:ext cx="9143936" cy="1828787"/>
          </a:xfrm>
          <a:noFill/>
        </p:spPr>
        <p:txBody>
          <a:bodyPr lIns="146304" tIns="91440" rIns="146304" bIns="91440" anchor="t" anchorCtr="0"/>
          <a:lstStyle>
            <a:lvl1pPr>
              <a:defRPr sz="5400" spc="-101"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3" y="3955788"/>
            <a:ext cx="7315137" cy="1828008"/>
          </a:xfrm>
          <a:noFill/>
        </p:spPr>
        <p:txBody>
          <a:bodyPr lIns="164592" tIns="109728" rIns="164592" bIns="109728">
            <a:noAutofit/>
          </a:bodyPr>
          <a:lstStyle>
            <a:lvl1pPr marL="0" indent="0">
              <a:spcBef>
                <a:spcPts val="0"/>
              </a:spcBef>
              <a:buNone/>
              <a:defRPr sz="3199"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140" name="Picture 139"/>
          <p:cNvPicPr>
            <a:picLocks noChangeAspect="1"/>
          </p:cNvPicPr>
          <p:nvPr/>
        </p:nvPicPr>
        <p:blipFill>
          <a:blip r:embed="rId2"/>
          <a:stretch>
            <a:fillRect/>
          </a:stretch>
        </p:blipFill>
        <p:spPr bwMode="black">
          <a:xfrm>
            <a:off x="457201" y="481083"/>
            <a:ext cx="1483418" cy="310896"/>
          </a:xfrm>
          <a:prstGeom prst="rect">
            <a:avLst/>
          </a:prstGeom>
        </p:spPr>
      </p:pic>
      <p:grpSp>
        <p:nvGrpSpPr>
          <p:cNvPr id="141" name="Group 140"/>
          <p:cNvGrpSpPr>
            <a:grpSpLocks noChangeAspect="1"/>
          </p:cNvGrpSpPr>
          <p:nvPr/>
        </p:nvGrpSpPr>
        <p:grpSpPr bwMode="gray">
          <a:xfrm>
            <a:off x="7462448" y="3200402"/>
            <a:ext cx="4577460" cy="3539940"/>
            <a:chOff x="8496600" y="3495586"/>
            <a:chExt cx="3009906" cy="2327684"/>
          </a:xfrm>
        </p:grpSpPr>
        <p:sp>
          <p:nvSpPr>
            <p:cNvPr id="142"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3"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4"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5"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6"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7"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8"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9"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0"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1"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2"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3"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4"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5"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6"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7"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8"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9"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0"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1"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2"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3"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4"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5"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6"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7"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8"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9"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0"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1"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2"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3"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4"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5"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6"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7"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8"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9"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0"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1"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2"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3"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4"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5"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6"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7"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8"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9"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0"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1"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2"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3"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4"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5"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6"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7"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8"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9"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0"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1"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2"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3"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4"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5"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6"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7"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8"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9"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0"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1"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2"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3"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4"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5"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6"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7"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8"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9"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0"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1"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2"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3"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4"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5"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6"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7"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8"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9"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0"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1"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2"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3"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4"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5"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6"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7"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8"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9"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grpSp>
    </p:spTree>
    <p:extLst>
      <p:ext uri="{BB962C8B-B14F-4D97-AF65-F5344CB8AC3E}">
        <p14:creationId xmlns:p14="http://schemas.microsoft.com/office/powerpoint/2010/main" val="21414966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Title square photo">
    <p:bg>
      <p:bgRef idx="1001">
        <a:schemeClr val="bg1"/>
      </p:bgRef>
    </p:bg>
    <p:spTree>
      <p:nvGrpSpPr>
        <p:cNvPr id="1" name=""/>
        <p:cNvGrpSpPr/>
        <p:nvPr/>
      </p:nvGrpSpPr>
      <p:grpSpPr>
        <a:xfrm>
          <a:off x="0" y="0"/>
          <a:ext cx="0" cy="0"/>
          <a:chOff x="0" y="0"/>
          <a:chExt cx="0" cy="0"/>
        </a:xfrm>
      </p:grpSpPr>
      <p:sp>
        <p:nvSpPr>
          <p:cNvPr id="8" name="Rectangle 7"/>
          <p:cNvSpPr/>
          <p:nvPr/>
        </p:nvSpPr>
        <p:spPr bwMode="gray">
          <a:xfrm>
            <a:off x="5441951" y="0"/>
            <a:ext cx="6994525"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365" fontAlgn="base">
              <a:lnSpc>
                <a:spcPct val="90000"/>
              </a:lnSpc>
              <a:spcBef>
                <a:spcPct val="0"/>
              </a:spcBef>
              <a:spcAft>
                <a:spcPct val="0"/>
              </a:spcAft>
            </a:pPr>
            <a:endParaRPr lang="en-US" sz="2400" kern="0" dirty="0" err="1">
              <a:gradFill>
                <a:gsLst>
                  <a:gs pos="0">
                    <a:srgbClr val="FFFFFF"/>
                  </a:gs>
                  <a:gs pos="100000">
                    <a:srgbClr val="FFFFFF"/>
                  </a:gs>
                </a:gsLst>
                <a:lin ang="5400000" scaled="0"/>
              </a:gradFill>
              <a:ea typeface="Segoe UI" pitchFamily="34" charset="0"/>
              <a:cs typeface="Segoe UI" pitchFamily="34" charset="0"/>
              <a:sym typeface="Arial"/>
            </a:endParaRPr>
          </a:p>
        </p:txBody>
      </p:sp>
      <p:sp>
        <p:nvSpPr>
          <p:cNvPr id="106" name="Freeform: Shape 105"/>
          <p:cNvSpPr>
            <a:spLocks/>
          </p:cNvSpPr>
          <p:nvPr/>
        </p:nvSpPr>
        <p:spPr bwMode="gray">
          <a:xfrm>
            <a:off x="5441951" y="4251325"/>
            <a:ext cx="6994525" cy="2743200"/>
          </a:xfrm>
          <a:custGeom>
            <a:avLst/>
            <a:gdLst>
              <a:gd name="connsiteX0" fmla="*/ 237491 w 7007806"/>
              <a:gd name="connsiteY0" fmla="*/ 0 h 2048448"/>
              <a:gd name="connsiteX1" fmla="*/ 966532 w 7007806"/>
              <a:gd name="connsiteY1" fmla="*/ 0 h 2048448"/>
              <a:gd name="connsiteX2" fmla="*/ 966532 w 7007806"/>
              <a:gd name="connsiteY2" fmla="*/ 578198 h 2048448"/>
              <a:gd name="connsiteX3" fmla="*/ 1425492 w 7007806"/>
              <a:gd name="connsiteY3" fmla="*/ 606386 h 2048448"/>
              <a:gd name="connsiteX4" fmla="*/ 1677037 w 7007806"/>
              <a:gd name="connsiteY4" fmla="*/ 606386 h 2048448"/>
              <a:gd name="connsiteX5" fmla="*/ 1677037 w 7007806"/>
              <a:gd name="connsiteY5" fmla="*/ 483901 h 2048448"/>
              <a:gd name="connsiteX6" fmla="*/ 1686642 w 7007806"/>
              <a:gd name="connsiteY6" fmla="*/ 483901 h 2048448"/>
              <a:gd name="connsiteX7" fmla="*/ 1686642 w 7007806"/>
              <a:gd name="connsiteY7" fmla="*/ 225552 h 2048448"/>
              <a:gd name="connsiteX8" fmla="*/ 2059578 w 7007806"/>
              <a:gd name="connsiteY8" fmla="*/ 225552 h 2048448"/>
              <a:gd name="connsiteX9" fmla="*/ 2059578 w 7007806"/>
              <a:gd name="connsiteY9" fmla="*/ 339268 h 2048448"/>
              <a:gd name="connsiteX10" fmla="*/ 2098045 w 7007806"/>
              <a:gd name="connsiteY10" fmla="*/ 339268 h 2048448"/>
              <a:gd name="connsiteX11" fmla="*/ 2098045 w 7007806"/>
              <a:gd name="connsiteY11" fmla="*/ 483901 h 2048448"/>
              <a:gd name="connsiteX12" fmla="*/ 2204842 w 7007806"/>
              <a:gd name="connsiteY12" fmla="*/ 483901 h 2048448"/>
              <a:gd name="connsiteX13" fmla="*/ 2204842 w 7007806"/>
              <a:gd name="connsiteY13" fmla="*/ 643969 h 2048448"/>
              <a:gd name="connsiteX14" fmla="*/ 2602307 w 7007806"/>
              <a:gd name="connsiteY14" fmla="*/ 643969 h 2048448"/>
              <a:gd name="connsiteX15" fmla="*/ 2602307 w 7007806"/>
              <a:gd name="connsiteY15" fmla="*/ 744644 h 2048448"/>
              <a:gd name="connsiteX16" fmla="*/ 3055683 w 7007806"/>
              <a:gd name="connsiteY16" fmla="*/ 744644 h 2048448"/>
              <a:gd name="connsiteX17" fmla="*/ 3055683 w 7007806"/>
              <a:gd name="connsiteY17" fmla="*/ 777377 h 2048448"/>
              <a:gd name="connsiteX18" fmla="*/ 3075299 w 7007806"/>
              <a:gd name="connsiteY18" fmla="*/ 777377 h 2048448"/>
              <a:gd name="connsiteX19" fmla="*/ 3075299 w 7007806"/>
              <a:gd name="connsiteY19" fmla="*/ 965361 h 2048448"/>
              <a:gd name="connsiteX20" fmla="*/ 3423979 w 7007806"/>
              <a:gd name="connsiteY20" fmla="*/ 965361 h 2048448"/>
              <a:gd name="connsiteX21" fmla="*/ 3423979 w 7007806"/>
              <a:gd name="connsiteY21" fmla="*/ 525721 h 2048448"/>
              <a:gd name="connsiteX22" fmla="*/ 3527067 w 7007806"/>
              <a:gd name="connsiteY22" fmla="*/ 525721 h 2048448"/>
              <a:gd name="connsiteX23" fmla="*/ 3527067 w 7007806"/>
              <a:gd name="connsiteY23" fmla="*/ 386248 h 2048448"/>
              <a:gd name="connsiteX24" fmla="*/ 3830268 w 7007806"/>
              <a:gd name="connsiteY24" fmla="*/ 386248 h 2048448"/>
              <a:gd name="connsiteX25" fmla="*/ 3830268 w 7007806"/>
              <a:gd name="connsiteY25" fmla="*/ 525721 h 2048448"/>
              <a:gd name="connsiteX26" fmla="*/ 3927292 w 7007806"/>
              <a:gd name="connsiteY26" fmla="*/ 525721 h 2048448"/>
              <a:gd name="connsiteX27" fmla="*/ 3927292 w 7007806"/>
              <a:gd name="connsiteY27" fmla="*/ 58792 h 2048448"/>
              <a:gd name="connsiteX28" fmla="*/ 4630716 w 7007806"/>
              <a:gd name="connsiteY28" fmla="*/ 58792 h 2048448"/>
              <a:gd name="connsiteX29" fmla="*/ 4630716 w 7007806"/>
              <a:gd name="connsiteY29" fmla="*/ 616681 h 2048448"/>
              <a:gd name="connsiteX30" fmla="*/ 5073388 w 7007806"/>
              <a:gd name="connsiteY30" fmla="*/ 255872 h 2048448"/>
              <a:gd name="connsiteX31" fmla="*/ 5073388 w 7007806"/>
              <a:gd name="connsiteY31" fmla="*/ 643969 h 2048448"/>
              <a:gd name="connsiteX32" fmla="*/ 5315948 w 7007806"/>
              <a:gd name="connsiteY32" fmla="*/ 643969 h 2048448"/>
              <a:gd name="connsiteX33" fmla="*/ 5315948 w 7007806"/>
              <a:gd name="connsiteY33" fmla="*/ 525721 h 2048448"/>
              <a:gd name="connsiteX34" fmla="*/ 5419036 w 7007806"/>
              <a:gd name="connsiteY34" fmla="*/ 525721 h 2048448"/>
              <a:gd name="connsiteX35" fmla="*/ 5419036 w 7007806"/>
              <a:gd name="connsiteY35" fmla="*/ 386248 h 2048448"/>
              <a:gd name="connsiteX36" fmla="*/ 5722237 w 7007806"/>
              <a:gd name="connsiteY36" fmla="*/ 386248 h 2048448"/>
              <a:gd name="connsiteX37" fmla="*/ 5722237 w 7007806"/>
              <a:gd name="connsiteY37" fmla="*/ 525721 h 2048448"/>
              <a:gd name="connsiteX38" fmla="*/ 5825325 w 7007806"/>
              <a:gd name="connsiteY38" fmla="*/ 525721 h 2048448"/>
              <a:gd name="connsiteX39" fmla="*/ 5825325 w 7007806"/>
              <a:gd name="connsiteY39" fmla="*/ 965361 h 2048448"/>
              <a:gd name="connsiteX40" fmla="*/ 6170974 w 7007806"/>
              <a:gd name="connsiteY40" fmla="*/ 965361 h 2048448"/>
              <a:gd name="connsiteX41" fmla="*/ 6170974 w 7007806"/>
              <a:gd name="connsiteY41" fmla="*/ 777377 h 2048448"/>
              <a:gd name="connsiteX42" fmla="*/ 6646998 w 7007806"/>
              <a:gd name="connsiteY42" fmla="*/ 777377 h 2048448"/>
              <a:gd name="connsiteX43" fmla="*/ 6646998 w 7007806"/>
              <a:gd name="connsiteY43" fmla="*/ 1374681 h 2048448"/>
              <a:gd name="connsiteX44" fmla="*/ 7007806 w 7007806"/>
              <a:gd name="connsiteY44" fmla="*/ 1374681 h 2048448"/>
              <a:gd name="connsiteX45" fmla="*/ 7007806 w 7007806"/>
              <a:gd name="connsiteY45" fmla="*/ 1677881 h 2048448"/>
              <a:gd name="connsiteX46" fmla="*/ 6995117 w 7007806"/>
              <a:gd name="connsiteY46" fmla="*/ 1677881 h 2048448"/>
              <a:gd name="connsiteX47" fmla="*/ 6995117 w 7007806"/>
              <a:gd name="connsiteY47" fmla="*/ 2048448 h 2048448"/>
              <a:gd name="connsiteX48" fmla="*/ 0 w 7007806"/>
              <a:gd name="connsiteY48" fmla="*/ 2048448 h 2048448"/>
              <a:gd name="connsiteX49" fmla="*/ 0 w 7007806"/>
              <a:gd name="connsiteY49" fmla="*/ 339268 h 2048448"/>
              <a:gd name="connsiteX50" fmla="*/ 136873 w 7007806"/>
              <a:gd name="connsiteY50" fmla="*/ 339268 h 2048448"/>
              <a:gd name="connsiteX51" fmla="*/ 136873 w 7007806"/>
              <a:gd name="connsiteY51" fmla="*/ 483901 h 2048448"/>
              <a:gd name="connsiteX52" fmla="*/ 237491 w 7007806"/>
              <a:gd name="connsiteY52"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7007806" h="2048448">
                <a:moveTo>
                  <a:pt x="237491" y="0"/>
                </a:moveTo>
                <a:lnTo>
                  <a:pt x="966532" y="0"/>
                </a:lnTo>
                <a:lnTo>
                  <a:pt x="966532" y="578198"/>
                </a:lnTo>
                <a:lnTo>
                  <a:pt x="1425492" y="606386"/>
                </a:lnTo>
                <a:lnTo>
                  <a:pt x="1677037" y="606386"/>
                </a:lnTo>
                <a:lnTo>
                  <a:pt x="1677037" y="483901"/>
                </a:lnTo>
                <a:lnTo>
                  <a:pt x="1686642" y="483901"/>
                </a:lnTo>
                <a:lnTo>
                  <a:pt x="1686642" y="225552"/>
                </a:lnTo>
                <a:lnTo>
                  <a:pt x="2059578" y="225552"/>
                </a:lnTo>
                <a:lnTo>
                  <a:pt x="2059578" y="339268"/>
                </a:lnTo>
                <a:lnTo>
                  <a:pt x="2098045" y="339268"/>
                </a:lnTo>
                <a:lnTo>
                  <a:pt x="2098045" y="483901"/>
                </a:lnTo>
                <a:lnTo>
                  <a:pt x="2204842" y="483901"/>
                </a:lnTo>
                <a:lnTo>
                  <a:pt x="2204842" y="643969"/>
                </a:lnTo>
                <a:lnTo>
                  <a:pt x="2602307" y="643969"/>
                </a:lnTo>
                <a:lnTo>
                  <a:pt x="2602307" y="744644"/>
                </a:lnTo>
                <a:lnTo>
                  <a:pt x="3055683" y="744644"/>
                </a:lnTo>
                <a:lnTo>
                  <a:pt x="3055683" y="777377"/>
                </a:lnTo>
                <a:lnTo>
                  <a:pt x="3075299" y="777377"/>
                </a:lnTo>
                <a:lnTo>
                  <a:pt x="3075299" y="965361"/>
                </a:lnTo>
                <a:lnTo>
                  <a:pt x="3423979" y="965361"/>
                </a:lnTo>
                <a:lnTo>
                  <a:pt x="3423979" y="525721"/>
                </a:lnTo>
                <a:lnTo>
                  <a:pt x="3527067" y="525721"/>
                </a:lnTo>
                <a:lnTo>
                  <a:pt x="3527067" y="386248"/>
                </a:lnTo>
                <a:lnTo>
                  <a:pt x="3830268" y="386248"/>
                </a:lnTo>
                <a:lnTo>
                  <a:pt x="3830268" y="525721"/>
                </a:lnTo>
                <a:lnTo>
                  <a:pt x="3927292" y="525721"/>
                </a:lnTo>
                <a:lnTo>
                  <a:pt x="3927292" y="58792"/>
                </a:lnTo>
                <a:lnTo>
                  <a:pt x="4630716" y="58792"/>
                </a:lnTo>
                <a:lnTo>
                  <a:pt x="4630716" y="616681"/>
                </a:lnTo>
                <a:lnTo>
                  <a:pt x="5073388" y="255872"/>
                </a:lnTo>
                <a:lnTo>
                  <a:pt x="5073388" y="643969"/>
                </a:lnTo>
                <a:lnTo>
                  <a:pt x="5315948" y="643969"/>
                </a:lnTo>
                <a:lnTo>
                  <a:pt x="5315948" y="525721"/>
                </a:lnTo>
                <a:lnTo>
                  <a:pt x="5419036" y="525721"/>
                </a:lnTo>
                <a:lnTo>
                  <a:pt x="5419036" y="386248"/>
                </a:lnTo>
                <a:lnTo>
                  <a:pt x="5722237" y="386248"/>
                </a:lnTo>
                <a:lnTo>
                  <a:pt x="5722237" y="525721"/>
                </a:lnTo>
                <a:lnTo>
                  <a:pt x="5825325" y="525721"/>
                </a:lnTo>
                <a:lnTo>
                  <a:pt x="5825325" y="965361"/>
                </a:lnTo>
                <a:lnTo>
                  <a:pt x="6170974" y="965361"/>
                </a:lnTo>
                <a:lnTo>
                  <a:pt x="6170974" y="777377"/>
                </a:lnTo>
                <a:lnTo>
                  <a:pt x="6646998" y="777377"/>
                </a:lnTo>
                <a:lnTo>
                  <a:pt x="6646998" y="1374681"/>
                </a:lnTo>
                <a:lnTo>
                  <a:pt x="7007806" y="1374681"/>
                </a:lnTo>
                <a:lnTo>
                  <a:pt x="7007806" y="1677881"/>
                </a:lnTo>
                <a:lnTo>
                  <a:pt x="6995117" y="1677881"/>
                </a:lnTo>
                <a:lnTo>
                  <a:pt x="6995117" y="2048448"/>
                </a:lnTo>
                <a:lnTo>
                  <a:pt x="0" y="2048448"/>
                </a:lnTo>
                <a:lnTo>
                  <a:pt x="0" y="339268"/>
                </a:lnTo>
                <a:lnTo>
                  <a:pt x="136873" y="339268"/>
                </a:lnTo>
                <a:lnTo>
                  <a:pt x="136873" y="483901"/>
                </a:lnTo>
                <a:lnTo>
                  <a:pt x="237491" y="483901"/>
                </a:lnTo>
                <a:close/>
              </a:path>
            </a:pathLst>
          </a:custGeom>
          <a:solidFill>
            <a:srgbClr val="409AE1">
              <a:alpha val="40000"/>
            </a:srgbClr>
          </a:solidFill>
          <a:ln>
            <a:noFill/>
          </a:ln>
        </p:spPr>
        <p:txBody>
          <a:bodyPr vert="horz" wrap="square" lIns="91428" tIns="45713" rIns="91428" bIns="45713" numCol="1" anchor="t" anchorCtr="0" compatLnSpc="1">
            <a:prstTxWarp prst="textNoShape">
              <a:avLst/>
            </a:prstTxWarp>
            <a:noAutofit/>
          </a:bodyPr>
          <a:lstStyle/>
          <a:p>
            <a:endParaRPr lang="en-US" sz="1399" kern="0">
              <a:solidFill>
                <a:srgbClr val="000000"/>
              </a:solidFill>
              <a:latin typeface="Arial"/>
              <a:ea typeface="Arial"/>
              <a:cs typeface="Arial"/>
              <a:sym typeface="Arial"/>
            </a:endParaRPr>
          </a:p>
        </p:txBody>
      </p:sp>
      <p:sp>
        <p:nvSpPr>
          <p:cNvPr id="9" name="Title 1"/>
          <p:cNvSpPr>
            <a:spLocks noGrp="1"/>
          </p:cNvSpPr>
          <p:nvPr>
            <p:ph type="title" hasCustomPrompt="1"/>
          </p:nvPr>
        </p:nvSpPr>
        <p:spPr bwMode="auto">
          <a:xfrm>
            <a:off x="274703" y="2119179"/>
            <a:ext cx="4937761" cy="1835286"/>
          </a:xfrm>
          <a:noFill/>
        </p:spPr>
        <p:txBody>
          <a:bodyPr lIns="146304" tIns="91440" rIns="146304" bIns="91440" anchor="t" anchorCtr="0"/>
          <a:lstStyle>
            <a:lvl1pPr>
              <a:defRPr sz="4799" spc="-101" baseline="0">
                <a:gradFill>
                  <a:gsLst>
                    <a:gs pos="74359">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1" y="3954464"/>
            <a:ext cx="4937761" cy="731528"/>
          </a:xfrm>
        </p:spPr>
        <p:txBody>
          <a:bodyPr lIns="164592" tIns="109728" rIns="164592" bIns="109728">
            <a:noAutofit/>
          </a:bodyPr>
          <a:lstStyle>
            <a:lvl1pPr marL="0" indent="0">
              <a:spcBef>
                <a:spcPts val="0"/>
              </a:spcBef>
              <a:buNone/>
              <a:defRPr lang="en-US" sz="3199"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32634"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pic>
        <p:nvPicPr>
          <p:cNvPr id="142" name="MS logo gray - EMF"/>
          <p:cNvPicPr>
            <a:picLocks noChangeAspect="1"/>
          </p:cNvPicPr>
          <p:nvPr/>
        </p:nvPicPr>
        <p:blipFill>
          <a:blip r:embed="rId2"/>
          <a:stretch>
            <a:fillRect/>
          </a:stretch>
        </p:blipFill>
        <p:spPr bwMode="black">
          <a:xfrm>
            <a:off x="463119" y="479425"/>
            <a:ext cx="1451843" cy="310896"/>
          </a:xfrm>
          <a:prstGeom prst="rect">
            <a:avLst/>
          </a:prstGeom>
        </p:spPr>
      </p:pic>
      <p:grpSp>
        <p:nvGrpSpPr>
          <p:cNvPr id="143" name="Group 142"/>
          <p:cNvGrpSpPr>
            <a:grpSpLocks noChangeAspect="1"/>
          </p:cNvGrpSpPr>
          <p:nvPr/>
        </p:nvGrpSpPr>
        <p:grpSpPr bwMode="gray">
          <a:xfrm>
            <a:off x="7462448" y="3200402"/>
            <a:ext cx="4577460" cy="3539940"/>
            <a:chOff x="8496600" y="3495586"/>
            <a:chExt cx="3009906" cy="2327684"/>
          </a:xfrm>
        </p:grpSpPr>
        <p:sp>
          <p:nvSpPr>
            <p:cNvPr id="144"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5"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6"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7"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8"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9"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0"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1"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2"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3"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4"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5"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6"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7"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8"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9"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0"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1"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2"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3"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4"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5"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6"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7"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8"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9"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0"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1"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2"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3"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4"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5"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6"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7"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8"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9"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0"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1"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2"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3"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4"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5"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6"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7"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8"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9"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0"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1"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2"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3"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4"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5"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6"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7"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8"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9"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0"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1"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2"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3"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4"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5"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6"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7"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8"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9"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0"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1"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2"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3"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4"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5"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6"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7"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8"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9"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0"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1"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2"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3"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4"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5"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6"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7"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8"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9"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0"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1"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2"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3"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4"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5"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6"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7"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8"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9"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40"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41"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grpSp>
    </p:spTree>
    <p:extLst>
      <p:ext uri="{BB962C8B-B14F-4D97-AF65-F5344CB8AC3E}">
        <p14:creationId xmlns:p14="http://schemas.microsoft.com/office/powerpoint/2010/main" val="24375151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mod="1">
    <p:ext uri="{DCECCB84-F9BA-43D5-87BE-67443E8EF086}">
      <p15:sldGuideLst xmlns:p15="http://schemas.microsoft.com/office/powerpoint/2012/main">
        <p15:guide id="1" pos="3427">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1"/>
            <a:ext cx="11888788" cy="2374943"/>
          </a:xfrm>
        </p:spPr>
        <p:txBody>
          <a:bodyPr>
            <a:spAutoFit/>
          </a:bodyPr>
          <a:lstStyle>
            <a:lvl1pPr marL="0" indent="0">
              <a:buNone/>
              <a:defRPr/>
            </a:lvl1pPr>
            <a:lvl2pPr marL="228574" indent="0">
              <a:buNone/>
              <a:defRPr/>
            </a:lvl2pPr>
            <a:lvl3pPr marL="457147" indent="0">
              <a:buNone/>
              <a:defRPr/>
            </a:lvl3pPr>
            <a:lvl4pPr marL="685722" indent="0">
              <a:buNone/>
              <a:defRPr/>
            </a:lvl4pPr>
            <a:lvl5pPr marL="914294"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24313344"/>
      </p:ext>
    </p:extLst>
  </p:cSld>
  <p:clrMapOvr>
    <a:masterClrMapping/>
  </p:clrMapOvr>
  <p:transition>
    <p:fade/>
  </p:transition>
  <p:hf sldNum="0" hdr="0" ftr="0" dt="0"/>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74703" y="1211287"/>
            <a:ext cx="11888788" cy="237494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96174830"/>
      </p:ext>
    </p:extLst>
  </p:cSld>
  <p:clrMapOvr>
    <a:masterClrMapping/>
  </p:clrMapOvr>
  <p:transition>
    <p:fade/>
  </p:transition>
  <p:hf sldNum="0" hdr="0" ftr="0" dt="0"/>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1288"/>
            <a:ext cx="5486399" cy="2190349"/>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58" indent="0">
              <a:buFont typeface="Wingdings" panose="05000000000000000000" pitchFamily="2" charset="2"/>
              <a:buNone/>
              <a:defRPr sz="2400" b="0"/>
            </a:lvl2pPr>
            <a:lvl3pPr marL="450798" indent="0">
              <a:buFont typeface="Wingdings" panose="05000000000000000000" pitchFamily="2" charset="2"/>
              <a:buNone/>
              <a:tabLst/>
              <a:defRPr sz="2200" b="0"/>
            </a:lvl3pPr>
            <a:lvl4pPr marL="652386" indent="0">
              <a:buFont typeface="Wingdings" panose="05000000000000000000" pitchFamily="2" charset="2"/>
              <a:buNone/>
              <a:defRPr sz="2200" b="0"/>
            </a:lvl4pPr>
            <a:lvl5pPr marL="853977" indent="0">
              <a:buFont typeface="Wingdings" panose="05000000000000000000" pitchFamily="2" charset="2"/>
              <a:buNone/>
              <a:tabLst/>
              <a:defRPr sz="2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0" y="1211289"/>
            <a:ext cx="5486399" cy="2511229"/>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5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798"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386"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3977"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292" marR="0" lvl="0" indent="-514292" algn="l" defTabSz="932634" rtl="0" eaLnBrk="1" fontAlgn="auto" latinLnBrk="0" hangingPunct="1">
              <a:lnSpc>
                <a:spcPct val="90000"/>
              </a:lnSpc>
              <a:spcBef>
                <a:spcPts val="1224"/>
              </a:spcBef>
              <a:spcAft>
                <a:spcPts val="0"/>
              </a:spcAft>
              <a:buClr>
                <a:schemeClr val="tx1"/>
              </a:buClr>
              <a:buSzPct val="90000"/>
              <a:tabLst/>
            </a:pPr>
            <a:r>
              <a:rPr lang="en-US"/>
              <a:t>Click to edit Master text styles</a:t>
            </a:r>
          </a:p>
          <a:p>
            <a:pPr marL="514292" marR="0" lvl="1" indent="-514292" algn="l" defTabSz="932634" rtl="0" eaLnBrk="1" fontAlgn="auto" latinLnBrk="0" hangingPunct="1">
              <a:lnSpc>
                <a:spcPct val="90000"/>
              </a:lnSpc>
              <a:spcBef>
                <a:spcPts val="1224"/>
              </a:spcBef>
              <a:spcAft>
                <a:spcPts val="0"/>
              </a:spcAft>
              <a:buClr>
                <a:schemeClr val="tx1"/>
              </a:buClr>
              <a:buSzPct val="90000"/>
              <a:tabLst/>
            </a:pPr>
            <a:r>
              <a:rPr lang="en-US"/>
              <a:t>Second level</a:t>
            </a:r>
          </a:p>
          <a:p>
            <a:pPr marL="514292" marR="0" lvl="2" indent="-514292" algn="l" defTabSz="932634" rtl="0" eaLnBrk="1" fontAlgn="auto" latinLnBrk="0" hangingPunct="1">
              <a:lnSpc>
                <a:spcPct val="90000"/>
              </a:lnSpc>
              <a:spcBef>
                <a:spcPts val="1224"/>
              </a:spcBef>
              <a:spcAft>
                <a:spcPts val="0"/>
              </a:spcAft>
              <a:buClr>
                <a:schemeClr val="tx1"/>
              </a:buClr>
              <a:buSzPct val="90000"/>
              <a:tabLst/>
            </a:pPr>
            <a:r>
              <a:rPr lang="en-US"/>
              <a:t>Third level</a:t>
            </a:r>
          </a:p>
          <a:p>
            <a:pPr marL="514292" marR="0" lvl="3" indent="-514292" algn="l" defTabSz="932634" rtl="0" eaLnBrk="1" fontAlgn="auto" latinLnBrk="0" hangingPunct="1">
              <a:lnSpc>
                <a:spcPct val="90000"/>
              </a:lnSpc>
              <a:spcBef>
                <a:spcPts val="1224"/>
              </a:spcBef>
              <a:spcAft>
                <a:spcPts val="0"/>
              </a:spcAft>
              <a:buClr>
                <a:schemeClr val="tx1"/>
              </a:buClr>
              <a:buSzPct val="90000"/>
              <a:tabLst/>
            </a:pPr>
            <a:r>
              <a:rPr lang="en-US"/>
              <a:t>Fourth level</a:t>
            </a:r>
          </a:p>
          <a:p>
            <a:pPr marL="514292" marR="0" lvl="4" indent="-514292" algn="l" defTabSz="932634" rtl="0" eaLnBrk="1" fontAlgn="auto" latinLnBrk="0" hangingPunct="1">
              <a:lnSpc>
                <a:spcPct val="90000"/>
              </a:lnSpc>
              <a:spcBef>
                <a:spcPts val="1224"/>
              </a:spcBef>
              <a:spcAft>
                <a:spcPts val="0"/>
              </a:spcAft>
              <a:buClr>
                <a:schemeClr val="tx1"/>
              </a:buClr>
              <a:buSzPct val="90000"/>
              <a:tabLst/>
            </a:pPr>
            <a:r>
              <a:rPr lang="en-US"/>
              <a:t>Fifth level</a:t>
            </a:r>
            <a:endParaRPr lang="en-US" dirty="0"/>
          </a:p>
        </p:txBody>
      </p:sp>
    </p:spTree>
    <p:extLst>
      <p:ext uri="{BB962C8B-B14F-4D97-AF65-F5344CB8AC3E}">
        <p14:creationId xmlns:p14="http://schemas.microsoft.com/office/powerpoint/2010/main" val="1421020917"/>
      </p:ext>
    </p:extLst>
  </p:cSld>
  <p:clrMapOvr>
    <a:masterClrMapping/>
  </p:clrMapOvr>
  <p:transition>
    <p:fade/>
  </p:transition>
  <p:hf sldNum="0" hdr="0" ftr="0" dt="0"/>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1288"/>
            <a:ext cx="5486399" cy="2190349"/>
          </a:xfrm>
        </p:spPr>
        <p:txBody>
          <a:bodyPr wrap="square">
            <a:spAutoFit/>
          </a:bodyPr>
          <a:lstStyle>
            <a:lvl1pPr marL="231748" indent="-231748">
              <a:spcBef>
                <a:spcPts val="1224"/>
              </a:spcBef>
              <a:buClr>
                <a:schemeClr val="tx1"/>
              </a:buClr>
              <a:buFont typeface="Wingdings" panose="05000000000000000000" pitchFamily="2" charset="2"/>
              <a:buChar char=""/>
              <a:defRPr sz="3000" b="0">
                <a:latin typeface="+mn-lt"/>
              </a:defRPr>
            </a:lvl1pPr>
            <a:lvl2pPr marL="426989" indent="-171430">
              <a:buFont typeface="Wingdings" panose="05000000000000000000" pitchFamily="2" charset="2"/>
              <a:buChar char=""/>
              <a:defRPr sz="2400" b="0"/>
            </a:lvl2pPr>
            <a:lvl3pPr marL="639689" indent="-188892">
              <a:buFont typeface="Wingdings" panose="05000000000000000000" pitchFamily="2" charset="2"/>
              <a:buChar char=""/>
              <a:tabLst/>
              <a:defRPr sz="2200" b="0"/>
            </a:lvl3pPr>
            <a:lvl4pPr marL="828580" indent="-176192">
              <a:buFont typeface="Wingdings" panose="05000000000000000000" pitchFamily="2" charset="2"/>
              <a:buChar char=""/>
              <a:defRPr sz="2200" b="0"/>
            </a:lvl4pPr>
            <a:lvl5pPr marL="1023820" indent="-169843">
              <a:buFont typeface="Wingdings" panose="05000000000000000000" pitchFamily="2" charset="2"/>
              <a:buChar char=""/>
              <a:tabLst/>
              <a:defRPr sz="2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0" y="1211289"/>
            <a:ext cx="5486399" cy="2511229"/>
          </a:xfrm>
        </p:spPr>
        <p:txBody>
          <a:bodyPr wrap="square">
            <a:spAutoFit/>
          </a:bodyPr>
          <a:lstStyle>
            <a:lvl1pPr marL="287306" indent="-287306">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19" indent="-342860">
              <a:defRPr lang="en-US" sz="2400" b="0" kern="1200" spc="0" baseline="0" dirty="0">
                <a:gradFill>
                  <a:gsLst>
                    <a:gs pos="1250">
                      <a:schemeClr val="tx1"/>
                    </a:gs>
                    <a:gs pos="100000">
                      <a:schemeClr val="tx1"/>
                    </a:gs>
                  </a:gsLst>
                  <a:lin ang="5400000" scaled="0"/>
                </a:gradFill>
                <a:latin typeface="+mn-lt"/>
                <a:ea typeface="+mn-ea"/>
                <a:cs typeface="+mn-cs"/>
              </a:defRPr>
            </a:lvl2pPr>
            <a:lvl3pPr marL="793659" indent="-34286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248" indent="-342860">
              <a:defRPr lang="en-US" sz="2200" b="0" kern="1200" spc="0" baseline="0" dirty="0">
                <a:gradFill>
                  <a:gsLst>
                    <a:gs pos="1250">
                      <a:schemeClr val="tx1"/>
                    </a:gs>
                    <a:gs pos="100000">
                      <a:schemeClr val="tx1"/>
                    </a:gs>
                  </a:gsLst>
                  <a:lin ang="5400000" scaled="0"/>
                </a:gradFill>
                <a:latin typeface="+mn-lt"/>
                <a:ea typeface="+mn-ea"/>
                <a:cs typeface="+mn-cs"/>
              </a:defRPr>
            </a:lvl4pPr>
            <a:lvl5pPr marL="1196837" indent="-34286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48" marR="0" lvl="0" indent="-231748" algn="l" defTabSz="932634"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Click to edit Master text styles</a:t>
            </a:r>
          </a:p>
          <a:p>
            <a:pPr marL="231748" marR="0" lvl="1" indent="-231748" algn="l" defTabSz="932634"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48" marR="0" lvl="2" indent="-231748" algn="l" defTabSz="932634"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48" marR="0" lvl="3" indent="-231748" algn="l" defTabSz="932634"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48" marR="0" lvl="4" indent="-231748" algn="l" defTabSz="932634"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ext uri="{BB962C8B-B14F-4D97-AF65-F5344CB8AC3E}">
        <p14:creationId xmlns:p14="http://schemas.microsoft.com/office/powerpoint/2010/main" val="3246531028"/>
      </p:ext>
    </p:extLst>
  </p:cSld>
  <p:clrMapOvr>
    <a:masterClrMapping/>
  </p:clrMapOvr>
  <p:transition>
    <p:fade/>
  </p:transition>
  <p:hf sldNum="0" hdr="0" ftr="0" dt="0"/>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423463483"/>
      </p:ext>
    </p:extLst>
  </p:cSld>
  <p:clrMapOvr>
    <a:masterClrMapping/>
  </p:clrMapOvr>
  <p:transition>
    <p:fade/>
  </p:transition>
  <p:hf sldNum="0" hdr="0" ftr="0" dt="0"/>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8"/>
            <a:ext cx="10056812" cy="1185314"/>
          </a:xfrm>
          <a:noFill/>
        </p:spPr>
        <p:txBody>
          <a:bodyPr tIns="91440" bIns="91440" anchor="t" anchorCtr="0">
            <a:spAutoFit/>
          </a:bodyPr>
          <a:lstStyle>
            <a:lvl1pPr>
              <a:defRPr sz="7198" spc="-101"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40" y="3954463"/>
            <a:ext cx="10058400" cy="744474"/>
          </a:xfrm>
          <a:noFill/>
        </p:spPr>
        <p:txBody>
          <a:bodyPr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662699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591993366"/>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78"/>
            <a:ext cx="10056812" cy="1185314"/>
          </a:xfrm>
          <a:noFill/>
        </p:spPr>
        <p:txBody>
          <a:bodyPr tIns="91440" bIns="91440" anchor="t" anchorCtr="0">
            <a:spAutoFit/>
          </a:bodyPr>
          <a:lstStyle>
            <a:lvl1pPr>
              <a:defRPr lang="en-US" sz="7198" b="0" kern="1200" cap="none" spc="-101"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0724780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2"/>
            <a:ext cx="11887200" cy="1185314"/>
          </a:xfrm>
          <a:noFill/>
        </p:spPr>
        <p:txBody>
          <a:bodyPr tIns="91440" bIns="91440" anchor="t" anchorCtr="0">
            <a:spAutoFit/>
          </a:bodyPr>
          <a:lstStyle>
            <a:lvl1pPr>
              <a:defRPr sz="7198"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79037545"/>
      </p:ext>
    </p:extLst>
  </p:cSld>
  <p:clrMapOvr>
    <a:masterClrMapping/>
  </p:clrMapOvr>
  <p:transition>
    <p:fade/>
  </p:transition>
  <p:hf sldNum="0" hdr="0" ftr="0" dt="0"/>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2"/>
            <a:ext cx="11887200" cy="1185314"/>
          </a:xfrm>
          <a:noFill/>
        </p:spPr>
        <p:txBody>
          <a:bodyPr tIns="91440" bIns="91440" anchor="t" anchorCtr="0">
            <a:spAutoFit/>
          </a:bodyPr>
          <a:lstStyle>
            <a:lvl1pPr>
              <a:defRPr sz="7198"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833662833"/>
      </p:ext>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83291104"/>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83377723"/>
      </p:ext>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3" tIns="46633" rIns="46633" bIns="46633" numCol="1" spcCol="0" rtlCol="0" fromWordArt="0" anchor="ctr" anchorCtr="0" forceAA="0" compatLnSpc="1">
            <a:prstTxWarp prst="textNoShape">
              <a:avLst/>
            </a:prstTxWarp>
            <a:noAutofit/>
          </a:bodyPr>
          <a:lstStyle/>
          <a:p>
            <a:pPr algn="ctr" defTabSz="932365" fontAlgn="base">
              <a:spcBef>
                <a:spcPct val="0"/>
              </a:spcBef>
              <a:spcAft>
                <a:spcPct val="0"/>
              </a:spcAft>
            </a:pPr>
            <a:endParaRPr lang="en-US" sz="1399" kern="0" dirty="0">
              <a:gradFill>
                <a:gsLst>
                  <a:gs pos="0">
                    <a:srgbClr val="FFFFFF"/>
                  </a:gs>
                  <a:gs pos="100000">
                    <a:srgbClr val="FFFFFF"/>
                  </a:gs>
                </a:gsLst>
                <a:lin ang="5400000" scaled="0"/>
              </a:gradFill>
              <a:ea typeface="Segoe UI" pitchFamily="34" charset="0"/>
              <a:cs typeface="Segoe UI" pitchFamily="34" charset="0"/>
              <a:sym typeface="Arial"/>
            </a:endParaRPr>
          </a:p>
        </p:txBody>
      </p:sp>
      <p:sp>
        <p:nvSpPr>
          <p:cNvPr id="5" name="Text Placeholder 4"/>
          <p:cNvSpPr>
            <a:spLocks noGrp="1"/>
          </p:cNvSpPr>
          <p:nvPr>
            <p:ph type="body" sz="quarter" idx="10"/>
          </p:nvPr>
        </p:nvSpPr>
        <p:spPr>
          <a:xfrm>
            <a:off x="274641" y="1221158"/>
            <a:ext cx="11887198" cy="2333264"/>
          </a:xfrm>
        </p:spPr>
        <p:txBody>
          <a:bodyPr/>
          <a:lstStyle>
            <a:lvl1pPr marL="0" indent="0">
              <a:buNone/>
              <a:defRPr sz="3299">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1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54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469"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87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61937483"/>
      </p:ext>
    </p:extLst>
  </p:cSld>
  <p:clrMapOvr>
    <a:masterClrMapping/>
  </p:clrMapOvr>
  <p:transition>
    <p:fade/>
  </p:transition>
  <p:hf sldNum="0" hdr="0" ftr="0" dt="0"/>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74640" y="6220610"/>
            <a:ext cx="4572000" cy="477119"/>
          </a:xfrm>
          <a:prstGeom prst="rect">
            <a:avLst/>
          </a:prstGeom>
          <a:noFill/>
          <a:ln w="12700">
            <a:noFill/>
            <a:miter lim="800000"/>
            <a:headEnd type="none" w="sm" len="sm"/>
            <a:tailEnd type="none" w="sm" len="sm"/>
          </a:ln>
          <a:effectLst/>
        </p:spPr>
        <p:txBody>
          <a:bodyPr vert="horz" wrap="square" lIns="182854" tIns="182854" rIns="182854" bIns="182854" numCol="1" anchor="t" anchorCtr="0" compatLnSpc="1">
            <a:prstTxWarp prst="textNoShape">
              <a:avLst/>
            </a:prstTxWarp>
            <a:spAutoFit/>
          </a:bodyPr>
          <a:lstStyle/>
          <a:p>
            <a:pPr defTabSz="932182" eaLnBrk="0" hangingPunct="0"/>
            <a:r>
              <a:rPr lang="en-US" sz="701" kern="0" dirty="0">
                <a:gradFill>
                  <a:gsLst>
                    <a:gs pos="0">
                      <a:srgbClr val="FFFFFF"/>
                    </a:gs>
                    <a:gs pos="100000">
                      <a:srgbClr val="FFFFFF"/>
                    </a:gs>
                  </a:gsLst>
                  <a:lin ang="5400000" scaled="0"/>
                </a:gradFill>
                <a:latin typeface="Arial"/>
                <a:ea typeface="Arial"/>
                <a:cs typeface="Segoe UI" pitchFamily="34" charset="0"/>
                <a:sym typeface="Arial"/>
              </a:rPr>
              <a:t>© Copyright Microsoft Corporation. All rights reserved. </a:t>
            </a:r>
          </a:p>
        </p:txBody>
      </p:sp>
      <p:pic>
        <p:nvPicPr>
          <p:cNvPr id="8" name="Picture 7"/>
          <p:cNvPicPr>
            <a:picLocks noChangeAspect="1"/>
          </p:cNvPicPr>
          <p:nvPr/>
        </p:nvPicPr>
        <p:blipFill>
          <a:blip r:embed="rId2"/>
          <a:stretch>
            <a:fillRect/>
          </a:stretch>
        </p:blipFill>
        <p:spPr bwMode="black">
          <a:xfrm>
            <a:off x="457201" y="481083"/>
            <a:ext cx="1483418" cy="310896"/>
          </a:xfrm>
          <a:prstGeom prst="rect">
            <a:avLst/>
          </a:prstGeom>
        </p:spPr>
      </p:pic>
    </p:spTree>
    <p:extLst>
      <p:ext uri="{BB962C8B-B14F-4D97-AF65-F5344CB8AC3E}">
        <p14:creationId xmlns:p14="http://schemas.microsoft.com/office/powerpoint/2010/main" val="732126595"/>
      </p:ext>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2"/>
            <a:ext cx="11887200" cy="2510095"/>
          </a:xfrm>
          <a:prstGeom prst="rect">
            <a:avLst/>
          </a:prstGeom>
        </p:spPr>
        <p:txBody>
          <a:bodyPr/>
          <a:lstStyle>
            <a:lvl1pPr marL="290480" indent="-290480">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435" indent="-28095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913" indent="-290480">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88" indent="-228574">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061" indent="-228574">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3"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56754411"/>
      </p:ext>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78.xml><?xml version="1.0" encoding="utf-8"?>
<p:sldLayout xmlns:a="http://schemas.openxmlformats.org/drawingml/2006/main" xmlns:r="http://schemas.openxmlformats.org/officeDocument/2006/relationships" xmlns:p="http://schemas.openxmlformats.org/presentationml/2006/main">
  <p:cSld name="Main point">
    <p:spTree>
      <p:nvGrpSpPr>
        <p:cNvPr id="1" name="Shape 89"/>
        <p:cNvGrpSpPr/>
        <p:nvPr/>
      </p:nvGrpSpPr>
      <p:grpSpPr>
        <a:xfrm>
          <a:off x="0" y="0"/>
          <a:ext cx="0" cy="0"/>
          <a:chOff x="0" y="0"/>
          <a:chExt cx="0" cy="0"/>
        </a:xfrm>
      </p:grpSpPr>
      <p:sp>
        <p:nvSpPr>
          <p:cNvPr id="90" name="Shape 90"/>
          <p:cNvSpPr txBox="1">
            <a:spLocks noGrp="1"/>
          </p:cNvSpPr>
          <p:nvPr>
            <p:ph type="title"/>
          </p:nvPr>
        </p:nvSpPr>
        <p:spPr>
          <a:xfrm>
            <a:off x="666774" y="612148"/>
            <a:ext cx="8660650" cy="5562983"/>
          </a:xfrm>
          <a:prstGeom prst="rect">
            <a:avLst/>
          </a:prstGeom>
        </p:spPr>
        <p:txBody>
          <a:bodyPr lIns="91425" tIns="91425" rIns="91425" bIns="91425" anchor="ctr" anchorCtr="0"/>
          <a:lstStyle>
            <a:lvl1pPr lvl="0" rtl="0">
              <a:spcBef>
                <a:spcPts val="0"/>
              </a:spcBef>
              <a:buSzPct val="100000"/>
              <a:defRPr sz="6527"/>
            </a:lvl1pPr>
            <a:lvl2pPr lvl="1" rtl="0">
              <a:spcBef>
                <a:spcPts val="0"/>
              </a:spcBef>
              <a:buSzPct val="100000"/>
              <a:defRPr sz="6527"/>
            </a:lvl2pPr>
            <a:lvl3pPr lvl="2" rtl="0">
              <a:spcBef>
                <a:spcPts val="0"/>
              </a:spcBef>
              <a:buSzPct val="100000"/>
              <a:defRPr sz="6527"/>
            </a:lvl3pPr>
            <a:lvl4pPr lvl="3" rtl="0">
              <a:spcBef>
                <a:spcPts val="0"/>
              </a:spcBef>
              <a:buSzPct val="100000"/>
              <a:defRPr sz="6527"/>
            </a:lvl4pPr>
            <a:lvl5pPr lvl="4" rtl="0">
              <a:spcBef>
                <a:spcPts val="0"/>
              </a:spcBef>
              <a:buSzPct val="100000"/>
              <a:defRPr sz="6527"/>
            </a:lvl5pPr>
            <a:lvl6pPr lvl="5" rtl="0">
              <a:spcBef>
                <a:spcPts val="0"/>
              </a:spcBef>
              <a:buSzPct val="100000"/>
              <a:defRPr sz="6527"/>
            </a:lvl6pPr>
            <a:lvl7pPr lvl="6" rtl="0">
              <a:spcBef>
                <a:spcPts val="0"/>
              </a:spcBef>
              <a:buSzPct val="100000"/>
              <a:defRPr sz="6527"/>
            </a:lvl7pPr>
            <a:lvl8pPr lvl="7" rtl="0">
              <a:spcBef>
                <a:spcPts val="0"/>
              </a:spcBef>
              <a:buSzPct val="100000"/>
              <a:defRPr sz="6527"/>
            </a:lvl8pPr>
            <a:lvl9pPr lvl="8" rtl="0">
              <a:spcBef>
                <a:spcPts val="0"/>
              </a:spcBef>
              <a:buSzPct val="100000"/>
              <a:defRPr sz="6527"/>
            </a:lvl9pPr>
          </a:lstStyle>
          <a:p>
            <a:endParaRPr/>
          </a:p>
        </p:txBody>
      </p:sp>
      <p:sp>
        <p:nvSpPr>
          <p:cNvPr id="91" name="Shape 91"/>
          <p:cNvSpPr txBox="1">
            <a:spLocks noGrp="1"/>
          </p:cNvSpPr>
          <p:nvPr>
            <p:ph type="sldNum" idx="12"/>
          </p:nvPr>
        </p:nvSpPr>
        <p:spPr>
          <a:xfrm>
            <a:off x="11523130" y="6341398"/>
            <a:ext cx="746270" cy="535247"/>
          </a:xfrm>
          <a:prstGeom prst="rect">
            <a:avLst/>
          </a:prstGeom>
        </p:spPr>
        <p:txBody>
          <a:bodyPr lIns="91425" tIns="91425" rIns="91425" bIns="91425" anchor="ctr" anchorCtr="0">
            <a:noAutofit/>
          </a:bodyPr>
          <a:lstStyle/>
          <a:p>
            <a:fld id="{00000000-1234-1234-1234-123412341234}" type="slidenum">
              <a:rPr lang="en" sz="1904" kern="0">
                <a:solidFill>
                  <a:srgbClr val="000000"/>
                </a:solidFill>
                <a:latin typeface="Arial"/>
                <a:ea typeface="Arial"/>
                <a:cs typeface="Arial"/>
                <a:sym typeface="Arial"/>
              </a:rPr>
              <a:pPr/>
              <a:t>‹#›</a:t>
            </a:fld>
            <a:endParaRPr lang="en" sz="1904" kern="0">
              <a:solidFill>
                <a:srgbClr val="000000"/>
              </a:solidFill>
              <a:latin typeface="Arial"/>
              <a:ea typeface="Arial"/>
              <a:cs typeface="Arial"/>
              <a:sym typeface="Arial"/>
            </a:endParaRPr>
          </a:p>
        </p:txBody>
      </p:sp>
    </p:spTree>
    <p:extLst>
      <p:ext uri="{BB962C8B-B14F-4D97-AF65-F5344CB8AC3E}">
        <p14:creationId xmlns:p14="http://schemas.microsoft.com/office/powerpoint/2010/main" val="185375219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131"/>
        <p:cNvGrpSpPr/>
        <p:nvPr/>
      </p:nvGrpSpPr>
      <p:grpSpPr>
        <a:xfrm>
          <a:off x="0" y="0"/>
          <a:ext cx="0" cy="0"/>
          <a:chOff x="0" y="0"/>
          <a:chExt cx="0" cy="0"/>
        </a:xfrm>
      </p:grpSpPr>
      <p:sp>
        <p:nvSpPr>
          <p:cNvPr id="132" name="Shape 132"/>
          <p:cNvSpPr txBox="1">
            <a:spLocks noGrp="1"/>
          </p:cNvSpPr>
          <p:nvPr>
            <p:ph type="title"/>
          </p:nvPr>
        </p:nvSpPr>
        <p:spPr>
          <a:xfrm>
            <a:off x="423934" y="605180"/>
            <a:ext cx="11588608" cy="778801"/>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33" name="Shape 133"/>
          <p:cNvSpPr txBox="1">
            <a:spLocks noGrp="1"/>
          </p:cNvSpPr>
          <p:nvPr>
            <p:ph type="body" idx="1"/>
          </p:nvPr>
        </p:nvSpPr>
        <p:spPr>
          <a:xfrm>
            <a:off x="423934" y="1567224"/>
            <a:ext cx="5440142" cy="452057"/>
          </a:xfrm>
          <a:prstGeom prst="rect">
            <a:avLst/>
          </a:prstGeom>
        </p:spPr>
        <p:txBody>
          <a:bodyPr lIns="91425" tIns="91425" rIns="91425" bIns="91425" anchor="t" anchorCtr="0"/>
          <a:lstStyle>
            <a:lvl1pPr lvl="0" rtl="0">
              <a:spcBef>
                <a:spcPts val="0"/>
              </a:spcBef>
              <a:buSzPct val="100000"/>
              <a:defRPr sz="1904"/>
            </a:lvl1pPr>
            <a:lvl2pPr lvl="1" rtl="0">
              <a:spcBef>
                <a:spcPts val="0"/>
              </a:spcBef>
              <a:buSzPct val="100000"/>
              <a:defRPr sz="1632"/>
            </a:lvl2pPr>
            <a:lvl3pPr lvl="2" rtl="0">
              <a:spcBef>
                <a:spcPts val="0"/>
              </a:spcBef>
              <a:buSzPct val="100000"/>
              <a:defRPr sz="1632"/>
            </a:lvl3pPr>
            <a:lvl4pPr lvl="3" rtl="0">
              <a:spcBef>
                <a:spcPts val="0"/>
              </a:spcBef>
              <a:buSzPct val="100000"/>
              <a:defRPr sz="1632"/>
            </a:lvl4pPr>
            <a:lvl5pPr lvl="4" rtl="0">
              <a:spcBef>
                <a:spcPts val="0"/>
              </a:spcBef>
              <a:buSzPct val="100000"/>
              <a:defRPr sz="1632"/>
            </a:lvl5pPr>
            <a:lvl6pPr lvl="5" rtl="0">
              <a:spcBef>
                <a:spcPts val="0"/>
              </a:spcBef>
              <a:buSzPct val="100000"/>
              <a:defRPr sz="1632"/>
            </a:lvl6pPr>
            <a:lvl7pPr lvl="6" rtl="0">
              <a:spcBef>
                <a:spcPts val="0"/>
              </a:spcBef>
              <a:buSzPct val="100000"/>
              <a:defRPr sz="1632"/>
            </a:lvl7pPr>
            <a:lvl8pPr lvl="7" rtl="0">
              <a:spcBef>
                <a:spcPts val="0"/>
              </a:spcBef>
              <a:buSzPct val="100000"/>
              <a:defRPr sz="1632"/>
            </a:lvl8pPr>
            <a:lvl9pPr lvl="8" rtl="0">
              <a:spcBef>
                <a:spcPts val="0"/>
              </a:spcBef>
              <a:buSzPct val="100000"/>
              <a:defRPr sz="1632"/>
            </a:lvl9pPr>
          </a:lstStyle>
          <a:p>
            <a:endParaRPr/>
          </a:p>
        </p:txBody>
      </p:sp>
      <p:sp>
        <p:nvSpPr>
          <p:cNvPr id="134" name="Shape 134"/>
          <p:cNvSpPr txBox="1">
            <a:spLocks noGrp="1"/>
          </p:cNvSpPr>
          <p:nvPr>
            <p:ph type="body" idx="2"/>
          </p:nvPr>
        </p:nvSpPr>
        <p:spPr>
          <a:xfrm>
            <a:off x="6572399" y="1567224"/>
            <a:ext cx="5440142" cy="452057"/>
          </a:xfrm>
          <a:prstGeom prst="rect">
            <a:avLst/>
          </a:prstGeom>
        </p:spPr>
        <p:txBody>
          <a:bodyPr lIns="91425" tIns="91425" rIns="91425" bIns="91425" anchor="t" anchorCtr="0"/>
          <a:lstStyle>
            <a:lvl1pPr lvl="0" rtl="0">
              <a:spcBef>
                <a:spcPts val="0"/>
              </a:spcBef>
              <a:buSzPct val="100000"/>
              <a:defRPr sz="1904"/>
            </a:lvl1pPr>
            <a:lvl2pPr lvl="1" rtl="0">
              <a:spcBef>
                <a:spcPts val="0"/>
              </a:spcBef>
              <a:buSzPct val="100000"/>
              <a:defRPr sz="1632"/>
            </a:lvl2pPr>
            <a:lvl3pPr lvl="2" rtl="0">
              <a:spcBef>
                <a:spcPts val="0"/>
              </a:spcBef>
              <a:buSzPct val="100000"/>
              <a:defRPr sz="1632"/>
            </a:lvl3pPr>
            <a:lvl4pPr lvl="3" rtl="0">
              <a:spcBef>
                <a:spcPts val="0"/>
              </a:spcBef>
              <a:buSzPct val="100000"/>
              <a:defRPr sz="1632"/>
            </a:lvl4pPr>
            <a:lvl5pPr lvl="4" rtl="0">
              <a:spcBef>
                <a:spcPts val="0"/>
              </a:spcBef>
              <a:buSzPct val="100000"/>
              <a:defRPr sz="1632"/>
            </a:lvl5pPr>
            <a:lvl6pPr lvl="5" rtl="0">
              <a:spcBef>
                <a:spcPts val="0"/>
              </a:spcBef>
              <a:buSzPct val="100000"/>
              <a:defRPr sz="1632"/>
            </a:lvl6pPr>
            <a:lvl7pPr lvl="6" rtl="0">
              <a:spcBef>
                <a:spcPts val="0"/>
              </a:spcBef>
              <a:buSzPct val="100000"/>
              <a:defRPr sz="1632"/>
            </a:lvl7pPr>
            <a:lvl8pPr lvl="7" rtl="0">
              <a:spcBef>
                <a:spcPts val="0"/>
              </a:spcBef>
              <a:buSzPct val="100000"/>
              <a:defRPr sz="1632"/>
            </a:lvl8pPr>
            <a:lvl9pPr lvl="8" rtl="0">
              <a:spcBef>
                <a:spcPts val="0"/>
              </a:spcBef>
              <a:buSzPct val="100000"/>
              <a:defRPr sz="1632"/>
            </a:lvl9pPr>
          </a:lstStyle>
          <a:p>
            <a:endParaRPr/>
          </a:p>
        </p:txBody>
      </p:sp>
      <p:sp>
        <p:nvSpPr>
          <p:cNvPr id="135" name="Shape 135"/>
          <p:cNvSpPr txBox="1">
            <a:spLocks noGrp="1"/>
          </p:cNvSpPr>
          <p:nvPr>
            <p:ph type="sldNum" idx="12"/>
          </p:nvPr>
        </p:nvSpPr>
        <p:spPr>
          <a:xfrm>
            <a:off x="11523130" y="6341398"/>
            <a:ext cx="746270" cy="535247"/>
          </a:xfrm>
          <a:prstGeom prst="rect">
            <a:avLst/>
          </a:prstGeom>
        </p:spPr>
        <p:txBody>
          <a:bodyPr lIns="91425" tIns="91425" rIns="91425" bIns="91425" anchor="ctr" anchorCtr="0">
            <a:noAutofit/>
          </a:bodyPr>
          <a:lstStyle/>
          <a:p>
            <a:fld id="{00000000-1234-1234-1234-123412341234}" type="slidenum">
              <a:rPr lang="en" sz="1904" kern="0">
                <a:solidFill>
                  <a:srgbClr val="000000"/>
                </a:solidFill>
                <a:latin typeface="Arial"/>
                <a:ea typeface="Arial"/>
                <a:cs typeface="Arial"/>
                <a:sym typeface="Arial"/>
              </a:rPr>
              <a:pPr/>
              <a:t>‹#›</a:t>
            </a:fld>
            <a:endParaRPr lang="en" sz="1904" kern="0">
              <a:solidFill>
                <a:srgbClr val="000000"/>
              </a:solidFill>
              <a:latin typeface="Arial"/>
              <a:ea typeface="Arial"/>
              <a:cs typeface="Arial"/>
              <a:sym typeface="Arial"/>
            </a:endParaRPr>
          </a:p>
        </p:txBody>
      </p:sp>
    </p:spTree>
    <p:extLst>
      <p:ext uri="{BB962C8B-B14F-4D97-AF65-F5344CB8AC3E}">
        <p14:creationId xmlns:p14="http://schemas.microsoft.com/office/powerpoint/2010/main" val="41667525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280903040"/>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9"/>
        <p:cNvGrpSpPr/>
        <p:nvPr/>
      </p:nvGrpSpPr>
      <p:grpSpPr>
        <a:xfrm>
          <a:off x="0" y="0"/>
          <a:ext cx="0" cy="0"/>
          <a:chOff x="0" y="0"/>
          <a:chExt cx="0" cy="0"/>
        </a:xfrm>
      </p:grpSpPr>
      <p:sp>
        <p:nvSpPr>
          <p:cNvPr id="20" name="Shape 20"/>
          <p:cNvSpPr txBox="1">
            <a:spLocks noGrp="1"/>
          </p:cNvSpPr>
          <p:nvPr>
            <p:ph type="title"/>
          </p:nvPr>
        </p:nvSpPr>
        <p:spPr>
          <a:xfrm>
            <a:off x="423934" y="605180"/>
            <a:ext cx="11588608" cy="778801"/>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1" name="Shape 21"/>
          <p:cNvSpPr txBox="1">
            <a:spLocks noGrp="1"/>
          </p:cNvSpPr>
          <p:nvPr>
            <p:ph type="body" idx="1"/>
          </p:nvPr>
        </p:nvSpPr>
        <p:spPr>
          <a:xfrm>
            <a:off x="423934" y="1567223"/>
            <a:ext cx="11588608" cy="68683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sldNum" idx="12"/>
          </p:nvPr>
        </p:nvSpPr>
        <p:spPr>
          <a:xfrm>
            <a:off x="11523130" y="6341398"/>
            <a:ext cx="746270" cy="535247"/>
          </a:xfrm>
          <a:prstGeom prst="rect">
            <a:avLst/>
          </a:prstGeom>
        </p:spPr>
        <p:txBody>
          <a:bodyPr lIns="91425" tIns="91425" rIns="91425" bIns="91425" anchor="ctr" anchorCtr="0">
            <a:noAutofit/>
          </a:bodyPr>
          <a:lstStyle/>
          <a:p>
            <a:pPr defTabSz="932597"/>
            <a:fld id="{00000000-1234-1234-1234-123412341234}" type="slidenum">
              <a:rPr lang="en" sz="1904" kern="0" smtClean="0">
                <a:solidFill>
                  <a:srgbClr val="000000"/>
                </a:solidFill>
                <a:latin typeface="Arial"/>
                <a:ea typeface="Arial"/>
                <a:cs typeface="Arial"/>
                <a:sym typeface="Arial"/>
              </a:rPr>
              <a:pPr defTabSz="932597"/>
              <a:t>‹#›</a:t>
            </a:fld>
            <a:endParaRPr lang="en" sz="1904" kern="0">
              <a:solidFill>
                <a:srgbClr val="000000"/>
              </a:solidFill>
              <a:latin typeface="Arial"/>
              <a:ea typeface="Arial"/>
              <a:cs typeface="Arial"/>
              <a:sym typeface="Arial"/>
            </a:endParaRPr>
          </a:p>
        </p:txBody>
      </p:sp>
    </p:spTree>
    <p:extLst>
      <p:ext uri="{BB962C8B-B14F-4D97-AF65-F5344CB8AC3E}">
        <p14:creationId xmlns:p14="http://schemas.microsoft.com/office/powerpoint/2010/main" val="3330649186"/>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p>
        </p:txBody>
      </p:sp>
      <p:sp>
        <p:nvSpPr>
          <p:cNvPr id="3" name="Subtitle 2"/>
          <p:cNvSpPr>
            <a:spLocks noGrp="1"/>
          </p:cNvSpPr>
          <p:nvPr>
            <p:ph type="subTitle" idx="1"/>
          </p:nvPr>
        </p:nvSpPr>
        <p:spPr>
          <a:xfrm>
            <a:off x="1554560" y="3673745"/>
            <a:ext cx="9327356" cy="1688724"/>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3/8/18</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4208343186"/>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70374" y="257020"/>
            <a:ext cx="10726460" cy="742885"/>
          </a:xfrm>
        </p:spPr>
        <p:txBody>
          <a:bodyPr/>
          <a:lstStyle/>
          <a:p>
            <a:r>
              <a:rPr lang="en-US" dirty="0"/>
              <a:t>Click to edit Master title style</a:t>
            </a:r>
          </a:p>
        </p:txBody>
      </p:sp>
      <p:sp>
        <p:nvSpPr>
          <p:cNvPr id="3" name="Content Placeholder 2"/>
          <p:cNvSpPr>
            <a:spLocks noGrp="1"/>
          </p:cNvSpPr>
          <p:nvPr>
            <p:ph idx="1"/>
          </p:nvPr>
        </p:nvSpPr>
        <p:spPr>
          <a:xfrm>
            <a:off x="470374" y="1134507"/>
            <a:ext cx="10726460" cy="50500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3/8/18</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3104312848"/>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48530" y="1743775"/>
            <a:ext cx="10726460" cy="2909528"/>
          </a:xfrm>
        </p:spPr>
        <p:txBody>
          <a:bodyPr anchor="b"/>
          <a:lstStyle>
            <a:lvl1pPr>
              <a:defRPr sz="6119"/>
            </a:lvl1pPr>
          </a:lstStyle>
          <a:p>
            <a:r>
              <a:rPr lang="en-US"/>
              <a:t>Click to edit Master title style</a:t>
            </a:r>
          </a:p>
        </p:txBody>
      </p:sp>
      <p:sp>
        <p:nvSpPr>
          <p:cNvPr id="3" name="Text Placeholder 2"/>
          <p:cNvSpPr>
            <a:spLocks noGrp="1"/>
          </p:cNvSpPr>
          <p:nvPr>
            <p:ph type="body" idx="1"/>
          </p:nvPr>
        </p:nvSpPr>
        <p:spPr>
          <a:xfrm>
            <a:off x="848530" y="4680828"/>
            <a:ext cx="10726460" cy="1530052"/>
          </a:xfrm>
        </p:spPr>
        <p:txBody>
          <a:bodyPr/>
          <a:lstStyle>
            <a:lvl1pPr marL="0" indent="0">
              <a:buNone/>
              <a:defRPr sz="2448">
                <a:solidFill>
                  <a:schemeClr val="tx1">
                    <a:tint val="75000"/>
                  </a:schemeClr>
                </a:solidFill>
              </a:defRPr>
            </a:lvl1pPr>
            <a:lvl2pPr marL="466298" indent="0">
              <a:buNone/>
              <a:defRPr sz="2040">
                <a:solidFill>
                  <a:schemeClr val="tx1">
                    <a:tint val="75000"/>
                  </a:schemeClr>
                </a:solidFill>
              </a:defRPr>
            </a:lvl2pPr>
            <a:lvl3pPr marL="932597" indent="0">
              <a:buNone/>
              <a:defRPr sz="1836">
                <a:solidFill>
                  <a:schemeClr val="tx1">
                    <a:tint val="75000"/>
                  </a:schemeClr>
                </a:solidFill>
              </a:defRPr>
            </a:lvl3pPr>
            <a:lvl4pPr marL="1398895" indent="0">
              <a:buNone/>
              <a:defRPr sz="1632">
                <a:solidFill>
                  <a:schemeClr val="tx1">
                    <a:tint val="75000"/>
                  </a:schemeClr>
                </a:solidFill>
              </a:defRPr>
            </a:lvl4pPr>
            <a:lvl5pPr marL="1865193" indent="0">
              <a:buNone/>
              <a:defRPr sz="1632">
                <a:solidFill>
                  <a:schemeClr val="tx1">
                    <a:tint val="75000"/>
                  </a:schemeClr>
                </a:solidFill>
              </a:defRPr>
            </a:lvl5pPr>
            <a:lvl6pPr marL="2331491" indent="0">
              <a:buNone/>
              <a:defRPr sz="1632">
                <a:solidFill>
                  <a:schemeClr val="tx1">
                    <a:tint val="75000"/>
                  </a:schemeClr>
                </a:solidFill>
              </a:defRPr>
            </a:lvl6pPr>
            <a:lvl7pPr marL="2797790" indent="0">
              <a:buNone/>
              <a:defRPr sz="1632">
                <a:solidFill>
                  <a:schemeClr val="tx1">
                    <a:tint val="75000"/>
                  </a:schemeClr>
                </a:solidFill>
              </a:defRPr>
            </a:lvl7pPr>
            <a:lvl8pPr marL="3264088" indent="0">
              <a:buNone/>
              <a:defRPr sz="1632">
                <a:solidFill>
                  <a:schemeClr val="tx1">
                    <a:tint val="75000"/>
                  </a:schemeClr>
                </a:solidFill>
              </a:defRPr>
            </a:lvl8pPr>
            <a:lvl9pPr marL="3730386" indent="0">
              <a:buNone/>
              <a:defRPr sz="1632">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3/8/18</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3020651896"/>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55008" y="1861968"/>
            <a:ext cx="5285502" cy="4437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95965" y="1861968"/>
            <a:ext cx="5285502" cy="4437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AD1B485A-E351-9C44-BB86-A4D427C3F1D8}" type="datetimeFigureOut">
              <a:rPr lang="en-US" smtClean="0">
                <a:solidFill>
                  <a:prstClr val="white">
                    <a:tint val="75000"/>
                  </a:prstClr>
                </a:solidFill>
              </a:rPr>
              <a:pPr/>
              <a:t>3/8/18</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3245276783"/>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56627" y="372394"/>
            <a:ext cx="10726460" cy="1351952"/>
          </a:xfrm>
        </p:spPr>
        <p:txBody>
          <a:bodyPr/>
          <a:lstStyle/>
          <a:p>
            <a:r>
              <a:rPr lang="en-US"/>
              <a:t>Click to edit Master title style</a:t>
            </a:r>
          </a:p>
        </p:txBody>
      </p:sp>
      <p:sp>
        <p:nvSpPr>
          <p:cNvPr id="3" name="Text Placeholder 2"/>
          <p:cNvSpPr>
            <a:spLocks noGrp="1"/>
          </p:cNvSpPr>
          <p:nvPr>
            <p:ph type="body" idx="1"/>
          </p:nvPr>
        </p:nvSpPr>
        <p:spPr>
          <a:xfrm>
            <a:off x="856628" y="1714631"/>
            <a:ext cx="5261211"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4" name="Content Placeholder 3"/>
          <p:cNvSpPr>
            <a:spLocks noGrp="1"/>
          </p:cNvSpPr>
          <p:nvPr>
            <p:ph sz="half" idx="2"/>
          </p:nvPr>
        </p:nvSpPr>
        <p:spPr>
          <a:xfrm>
            <a:off x="856628" y="2554944"/>
            <a:ext cx="5261211" cy="37579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95965" y="1714631"/>
            <a:ext cx="5287122"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6" name="Content Placeholder 5"/>
          <p:cNvSpPr>
            <a:spLocks noGrp="1"/>
          </p:cNvSpPr>
          <p:nvPr>
            <p:ph sz="quarter" idx="4"/>
          </p:nvPr>
        </p:nvSpPr>
        <p:spPr>
          <a:xfrm>
            <a:off x="6295965" y="2554944"/>
            <a:ext cx="5287122" cy="37579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D1B485A-E351-9C44-BB86-A4D427C3F1D8}" type="datetimeFigureOut">
              <a:rPr lang="en-US" smtClean="0">
                <a:solidFill>
                  <a:prstClr val="white">
                    <a:tint val="75000"/>
                  </a:prstClr>
                </a:solidFill>
              </a:rPr>
              <a:pPr/>
              <a:t>3/8/18</a:t>
            </a:fld>
            <a:endParaRPr lang="en-US">
              <a:solidFill>
                <a:prstClr val="white">
                  <a:tint val="75000"/>
                </a:prstClr>
              </a:solidFill>
            </a:endParaRPr>
          </a:p>
        </p:txBody>
      </p:sp>
      <p:sp>
        <p:nvSpPr>
          <p:cNvPr id="8" name="Footer Placeholder 7"/>
          <p:cNvSpPr>
            <a:spLocks noGrp="1"/>
          </p:cNvSpPr>
          <p:nvPr>
            <p:ph type="ftr" sz="quarter" idx="11"/>
          </p:nvPr>
        </p:nvSpPr>
        <p:spPr/>
        <p:txBody>
          <a:bodyPr/>
          <a:lstStyle/>
          <a:p>
            <a:endParaRPr lang="en-US">
              <a:solidFill>
                <a:prstClr val="white">
                  <a:tint val="75000"/>
                </a:prstClr>
              </a:solidFill>
            </a:endParaRPr>
          </a:p>
        </p:txBody>
      </p:sp>
      <p:sp>
        <p:nvSpPr>
          <p:cNvPr id="9" name="Slide Number Placeholder 8"/>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1311738997"/>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AD1B485A-E351-9C44-BB86-A4D427C3F1D8}" type="datetimeFigureOut">
              <a:rPr lang="en-US" smtClean="0">
                <a:solidFill>
                  <a:prstClr val="white">
                    <a:tint val="75000"/>
                  </a:prstClr>
                </a:solidFill>
              </a:rPr>
              <a:pPr/>
              <a:t>3/8/18</a:t>
            </a:fld>
            <a:endParaRPr lang="en-US">
              <a:solidFill>
                <a:prstClr val="white">
                  <a:tint val="75000"/>
                </a:prstClr>
              </a:solidFill>
            </a:endParaRPr>
          </a:p>
        </p:txBody>
      </p:sp>
      <p:sp>
        <p:nvSpPr>
          <p:cNvPr id="4" name="Footer Placeholder 3"/>
          <p:cNvSpPr>
            <a:spLocks noGrp="1"/>
          </p:cNvSpPr>
          <p:nvPr>
            <p:ph type="ftr" sz="quarter" idx="11"/>
          </p:nvPr>
        </p:nvSpPr>
        <p:spPr/>
        <p:txBody>
          <a:bodyPr/>
          <a:lstStyle/>
          <a:p>
            <a:endParaRPr lang="en-US">
              <a:solidFill>
                <a:prstClr val="white">
                  <a:tint val="75000"/>
                </a:prstClr>
              </a:solidFill>
            </a:endParaRPr>
          </a:p>
        </p:txBody>
      </p:sp>
      <p:sp>
        <p:nvSpPr>
          <p:cNvPr id="5" name="Slide Number Placeholder 4"/>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3329788070"/>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D1B485A-E351-9C44-BB86-A4D427C3F1D8}" type="datetimeFigureOut">
              <a:rPr lang="en-US" smtClean="0">
                <a:solidFill>
                  <a:prstClr val="white">
                    <a:tint val="75000"/>
                  </a:prstClr>
                </a:solidFill>
              </a:rPr>
              <a:pPr/>
              <a:t>3/8/18</a:t>
            </a:fld>
            <a:endParaRPr lang="en-US">
              <a:solidFill>
                <a:prstClr val="white">
                  <a:tint val="75000"/>
                </a:prstClr>
              </a:solidFill>
            </a:endParaRPr>
          </a:p>
        </p:txBody>
      </p:sp>
      <p:sp>
        <p:nvSpPr>
          <p:cNvPr id="3" name="Footer Placeholder 2"/>
          <p:cNvSpPr>
            <a:spLocks noGrp="1"/>
          </p:cNvSpPr>
          <p:nvPr>
            <p:ph type="ftr" sz="quarter" idx="11"/>
          </p:nvPr>
        </p:nvSpPr>
        <p:spPr/>
        <p:txBody>
          <a:bodyPr/>
          <a:lstStyle/>
          <a:p>
            <a:endParaRPr lang="en-US">
              <a:solidFill>
                <a:prstClr val="white">
                  <a:tint val="75000"/>
                </a:prstClr>
              </a:solidFill>
            </a:endParaRPr>
          </a:p>
        </p:txBody>
      </p:sp>
      <p:sp>
        <p:nvSpPr>
          <p:cNvPr id="4" name="Slide Number Placeholder 3"/>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1727353625"/>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28" y="466302"/>
            <a:ext cx="4011087" cy="1632056"/>
          </a:xfrm>
        </p:spPr>
        <p:txBody>
          <a:bodyPr anchor="b"/>
          <a:lstStyle>
            <a:lvl1pPr>
              <a:defRPr sz="3264"/>
            </a:lvl1pPr>
          </a:lstStyle>
          <a:p>
            <a:r>
              <a:rPr lang="en-US"/>
              <a:t>Click to edit Master title style</a:t>
            </a:r>
          </a:p>
        </p:txBody>
      </p:sp>
      <p:sp>
        <p:nvSpPr>
          <p:cNvPr id="3" name="Content Placeholder 2"/>
          <p:cNvSpPr>
            <a:spLocks noGrp="1"/>
          </p:cNvSpPr>
          <p:nvPr>
            <p:ph idx="1"/>
          </p:nvPr>
        </p:nvSpPr>
        <p:spPr>
          <a:xfrm>
            <a:off x="5287122" y="1007083"/>
            <a:ext cx="6295965" cy="4970646"/>
          </a:xfrm>
        </p:spPr>
        <p:txBody>
          <a:bodyPr/>
          <a:lstStyle>
            <a:lvl1pPr>
              <a:defRPr sz="3264"/>
            </a:lvl1pPr>
            <a:lvl2pPr>
              <a:defRPr sz="2856"/>
            </a:lvl2pPr>
            <a:lvl3pPr>
              <a:defRPr sz="2448"/>
            </a:lvl3pPr>
            <a:lvl4pPr>
              <a:defRPr sz="2040"/>
            </a:lvl4pPr>
            <a:lvl5pPr>
              <a:defRPr sz="2040"/>
            </a:lvl5pPr>
            <a:lvl6pPr>
              <a:defRPr sz="2040"/>
            </a:lvl6pPr>
            <a:lvl7pPr>
              <a:defRPr sz="2040"/>
            </a:lvl7pPr>
            <a:lvl8pPr>
              <a:defRPr sz="2040"/>
            </a:lvl8pPr>
            <a:lvl9pPr>
              <a:defRPr sz="20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Click to edit Master text styles</a:t>
            </a:r>
          </a:p>
        </p:txBody>
      </p:sp>
      <p:sp>
        <p:nvSpPr>
          <p:cNvPr id="5" name="Date Placeholder 4"/>
          <p:cNvSpPr>
            <a:spLocks noGrp="1"/>
          </p:cNvSpPr>
          <p:nvPr>
            <p:ph type="dt" sz="half" idx="10"/>
          </p:nvPr>
        </p:nvSpPr>
        <p:spPr/>
        <p:txBody>
          <a:bodyPr/>
          <a:lstStyle/>
          <a:p>
            <a:fld id="{AD1B485A-E351-9C44-BB86-A4D427C3F1D8}" type="datetimeFigureOut">
              <a:rPr lang="en-US" smtClean="0">
                <a:solidFill>
                  <a:prstClr val="white">
                    <a:tint val="75000"/>
                  </a:prstClr>
                </a:solidFill>
              </a:rPr>
              <a:pPr/>
              <a:t>3/8/18</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67179527"/>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28" y="466302"/>
            <a:ext cx="4011087" cy="1632056"/>
          </a:xfrm>
        </p:spPr>
        <p:txBody>
          <a:bodyPr anchor="b"/>
          <a:lstStyle>
            <a:lvl1pPr>
              <a:defRPr sz="3264"/>
            </a:lvl1pPr>
          </a:lstStyle>
          <a:p>
            <a:r>
              <a:rPr lang="en-US"/>
              <a:t>Click to edit Master title style</a:t>
            </a:r>
          </a:p>
        </p:txBody>
      </p:sp>
      <p:sp>
        <p:nvSpPr>
          <p:cNvPr id="3" name="Picture Placeholder 2"/>
          <p:cNvSpPr>
            <a:spLocks noGrp="1" noChangeAspect="1"/>
          </p:cNvSpPr>
          <p:nvPr>
            <p:ph type="pic" idx="1"/>
          </p:nvPr>
        </p:nvSpPr>
        <p:spPr>
          <a:xfrm>
            <a:off x="5287122" y="1007083"/>
            <a:ext cx="6295965" cy="4970646"/>
          </a:xfrm>
        </p:spPr>
        <p:txBody>
          <a:bodyPr anchor="t"/>
          <a:lstStyle>
            <a:lvl1pPr marL="0" indent="0">
              <a:buNone/>
              <a:defRPr sz="3264"/>
            </a:lvl1pPr>
            <a:lvl2pPr marL="466298" indent="0">
              <a:buNone/>
              <a:defRPr sz="2856"/>
            </a:lvl2pPr>
            <a:lvl3pPr marL="932597" indent="0">
              <a:buNone/>
              <a:defRPr sz="2448"/>
            </a:lvl3pPr>
            <a:lvl4pPr marL="1398895" indent="0">
              <a:buNone/>
              <a:defRPr sz="2040"/>
            </a:lvl4pPr>
            <a:lvl5pPr marL="1865193" indent="0">
              <a:buNone/>
              <a:defRPr sz="2040"/>
            </a:lvl5pPr>
            <a:lvl6pPr marL="2331491" indent="0">
              <a:buNone/>
              <a:defRPr sz="2040"/>
            </a:lvl6pPr>
            <a:lvl7pPr marL="2797790" indent="0">
              <a:buNone/>
              <a:defRPr sz="2040"/>
            </a:lvl7pPr>
            <a:lvl8pPr marL="3264088" indent="0">
              <a:buNone/>
              <a:defRPr sz="2040"/>
            </a:lvl8pPr>
            <a:lvl9pPr marL="3730386" indent="0">
              <a:buNone/>
              <a:defRPr sz="2040"/>
            </a:lvl9pPr>
          </a:lstStyle>
          <a:p>
            <a:r>
              <a:rPr lang="en-US"/>
              <a:t>Drag picture to placeholder or click icon to add</a:t>
            </a:r>
          </a:p>
        </p:txBody>
      </p:sp>
      <p:sp>
        <p:nvSpPr>
          <p:cNvPr id="4" name="Text Placeholder 3"/>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Click to edit Master text styles</a:t>
            </a:r>
          </a:p>
        </p:txBody>
      </p:sp>
      <p:sp>
        <p:nvSpPr>
          <p:cNvPr id="5" name="Date Placeholder 4"/>
          <p:cNvSpPr>
            <a:spLocks noGrp="1"/>
          </p:cNvSpPr>
          <p:nvPr>
            <p:ph type="dt" sz="half" idx="10"/>
          </p:nvPr>
        </p:nvSpPr>
        <p:spPr/>
        <p:txBody>
          <a:bodyPr/>
          <a:lstStyle/>
          <a:p>
            <a:fld id="{AD1B485A-E351-9C44-BB86-A4D427C3F1D8}" type="datetimeFigureOut">
              <a:rPr lang="en-US" smtClean="0">
                <a:solidFill>
                  <a:prstClr val="white">
                    <a:tint val="75000"/>
                  </a:prstClr>
                </a:solidFill>
              </a:rPr>
              <a:pPr/>
              <a:t>3/8/18</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21106060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618636637"/>
      </p:ext>
    </p:extLst>
  </p:cSld>
  <p:clrMapOvr>
    <a:masterClrMapping/>
  </p:clrMapOvr>
  <p:transition spd="med">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3/8/18</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329920744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99852" y="372394"/>
            <a:ext cx="2681615" cy="59275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55008" y="372394"/>
            <a:ext cx="7889389" cy="59275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3/8/18</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3993624400"/>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userDrawn="1">
  <p:cSld name="Two column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365760" y="1371601"/>
            <a:ext cx="5669280" cy="1895904"/>
          </a:xfrm>
        </p:spPr>
        <p:txBody>
          <a:bodyPr wrap="square">
            <a:spAutoFit/>
          </a:bodyPr>
          <a:lstStyle>
            <a:lvl1pPr marL="0" indent="0">
              <a:spcBef>
                <a:spcPts val="600"/>
              </a:spcBef>
              <a:buClr>
                <a:schemeClr val="tx2"/>
              </a:buClr>
              <a:buFont typeface="Arial" pitchFamily="34" charset="0"/>
              <a:buNone/>
              <a:defRPr sz="2800" spc="-30" baseline="0">
                <a:solidFill>
                  <a:srgbClr val="0072C6"/>
                </a:solidFill>
                <a:latin typeface="+mj-lt"/>
              </a:defRPr>
            </a:lvl1pPr>
            <a:lvl2pPr marL="228557" indent="-228557">
              <a:spcBef>
                <a:spcPts val="600"/>
              </a:spcBef>
              <a:defRPr sz="2000"/>
            </a:lvl2pPr>
            <a:lvl3pPr marL="457112" indent="-228557">
              <a:spcBef>
                <a:spcPts val="600"/>
              </a:spcBef>
              <a:tabLst/>
              <a:defRPr sz="2000"/>
            </a:lvl3pPr>
            <a:lvl4pPr marL="685669" indent="-228557">
              <a:spcBef>
                <a:spcPts val="600"/>
              </a:spcBef>
              <a:defRPr sz="2000"/>
            </a:lvl4pPr>
            <a:lvl5pPr marL="914224" indent="-228557">
              <a:spcBef>
                <a:spcPts val="600"/>
              </a:spcBef>
              <a:tabLst/>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400800" y="1371601"/>
            <a:ext cx="5669280" cy="1895904"/>
          </a:xfrm>
        </p:spPr>
        <p:txBody>
          <a:bodyPr wrap="square">
            <a:spAutoFit/>
          </a:bodyPr>
          <a:lstStyle>
            <a:lvl1pPr marL="0" indent="0">
              <a:spcBef>
                <a:spcPts val="600"/>
              </a:spcBef>
              <a:buClr>
                <a:schemeClr val="tx2"/>
              </a:buClr>
              <a:buFont typeface="Arial" pitchFamily="34" charset="0"/>
              <a:buNone/>
              <a:defRPr sz="2800" spc="-30" baseline="0">
                <a:solidFill>
                  <a:srgbClr val="0072C6"/>
                </a:solidFill>
                <a:latin typeface="+mj-lt"/>
              </a:defRPr>
            </a:lvl1pPr>
            <a:lvl2pPr marL="228557" indent="-228557">
              <a:spcBef>
                <a:spcPts val="600"/>
              </a:spcBef>
              <a:defRPr sz="2000"/>
            </a:lvl2pPr>
            <a:lvl3pPr marL="457112" indent="-228557">
              <a:spcBef>
                <a:spcPts val="600"/>
              </a:spcBef>
              <a:tabLst/>
              <a:defRPr sz="2000"/>
            </a:lvl3pPr>
            <a:lvl4pPr marL="685669" indent="-228557">
              <a:spcBef>
                <a:spcPts val="600"/>
              </a:spcBef>
              <a:defRPr sz="2000"/>
            </a:lvl4pPr>
            <a:lvl5pPr marL="914224" indent="-228557">
              <a:spcBef>
                <a:spcPts val="600"/>
              </a:spcBef>
              <a:tabLst/>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62308757"/>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50"/>
            <a:ext cx="11888787" cy="2308324"/>
          </a:xfrm>
        </p:spPr>
        <p:txBody>
          <a:bodyPr>
            <a:spAutoFit/>
          </a:bodyPr>
          <a:lstStyle>
            <a:lvl1pPr marL="0" indent="0">
              <a:buNone/>
              <a:defRPr/>
            </a:lvl1pPr>
            <a:lvl2pPr marL="228557" indent="0">
              <a:buNone/>
              <a:defRPr/>
            </a:lvl2pPr>
            <a:lvl3pPr marL="457112" indent="0">
              <a:buNone/>
              <a:defRPr/>
            </a:lvl3pPr>
            <a:lvl4pPr marL="685669" indent="0">
              <a:buNone/>
              <a:defRPr/>
            </a:lvl4pPr>
            <a:lvl5pPr marL="914224"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44444881"/>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sz="quarter" idx="10"/>
          </p:nvPr>
        </p:nvSpPr>
        <p:spPr>
          <a:xfrm>
            <a:off x="274703" y="1211287"/>
            <a:ext cx="11888787" cy="2311705"/>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64018681"/>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40"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39" indent="0">
              <a:buFont typeface="Wingdings" panose="05000000000000000000" pitchFamily="2" charset="2"/>
              <a:buNone/>
              <a:defRPr sz="2400" b="0"/>
            </a:lvl2pPr>
            <a:lvl3pPr marL="450763" indent="0">
              <a:buFont typeface="Wingdings" panose="05000000000000000000" pitchFamily="2" charset="2"/>
              <a:buNone/>
              <a:tabLst/>
              <a:defRPr sz="2200" b="0"/>
            </a:lvl3pPr>
            <a:lvl4pPr marL="652336" indent="0">
              <a:buFont typeface="Wingdings" panose="05000000000000000000" pitchFamily="2" charset="2"/>
              <a:buNone/>
              <a:defRPr sz="2200" b="0"/>
            </a:lvl4pPr>
            <a:lvl5pPr marL="853911" indent="0">
              <a:buFont typeface="Wingdings" panose="05000000000000000000" pitchFamily="2" charset="2"/>
              <a:buNone/>
              <a:tabLst/>
              <a:defRPr sz="22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1287"/>
            <a:ext cx="5486399" cy="2165935"/>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39"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763"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336"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3911"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251" marR="0" lvl="0" indent="-514251" algn="l" defTabSz="932563" rtl="0" eaLnBrk="1" fontAlgn="auto" latinLnBrk="0" hangingPunct="1">
              <a:lnSpc>
                <a:spcPct val="90000"/>
              </a:lnSpc>
              <a:spcBef>
                <a:spcPts val="1224"/>
              </a:spcBef>
              <a:spcAft>
                <a:spcPts val="0"/>
              </a:spcAft>
              <a:buClr>
                <a:schemeClr val="tx1"/>
              </a:buClr>
              <a:buSzPct val="90000"/>
              <a:tabLst/>
            </a:pPr>
            <a:r>
              <a:rPr lang="en-US" dirty="0"/>
              <a:t>Click to edit Master text styles</a:t>
            </a:r>
          </a:p>
          <a:p>
            <a:pPr marL="712651" marR="0" lvl="1" indent="-457112" algn="l" defTabSz="932563" rtl="0" eaLnBrk="1" fontAlgn="auto" latinLnBrk="0" hangingPunct="1">
              <a:lnSpc>
                <a:spcPct val="90000"/>
              </a:lnSpc>
              <a:spcBef>
                <a:spcPct val="20000"/>
              </a:spcBef>
              <a:spcAft>
                <a:spcPts val="0"/>
              </a:spcAft>
              <a:buClrTx/>
              <a:buSzPct val="90000"/>
              <a:tabLst/>
            </a:pPr>
            <a:r>
              <a:rPr lang="en-US" dirty="0"/>
              <a:t>Second level</a:t>
            </a:r>
          </a:p>
          <a:p>
            <a:pPr marL="907875" marR="0" lvl="2" indent="-457112" algn="l" defTabSz="932563" rtl="0" eaLnBrk="1" fontAlgn="auto" latinLnBrk="0" hangingPunct="1">
              <a:lnSpc>
                <a:spcPct val="90000"/>
              </a:lnSpc>
              <a:spcBef>
                <a:spcPct val="20000"/>
              </a:spcBef>
              <a:spcAft>
                <a:spcPts val="0"/>
              </a:spcAft>
              <a:buClrTx/>
              <a:buSzPct val="90000"/>
              <a:tabLst/>
            </a:pPr>
            <a:r>
              <a:rPr lang="en-US" dirty="0"/>
              <a:t>Third level</a:t>
            </a:r>
          </a:p>
          <a:p>
            <a:pPr marL="1109449" marR="0" lvl="3" indent="-457112" algn="l" defTabSz="932563" rtl="0" eaLnBrk="1" fontAlgn="auto" latinLnBrk="0" hangingPunct="1">
              <a:lnSpc>
                <a:spcPct val="90000"/>
              </a:lnSpc>
              <a:spcBef>
                <a:spcPct val="20000"/>
              </a:spcBef>
              <a:spcAft>
                <a:spcPts val="0"/>
              </a:spcAft>
              <a:buClrTx/>
              <a:buSzPct val="90000"/>
              <a:tabLst/>
            </a:pPr>
            <a:r>
              <a:rPr lang="en-US" dirty="0"/>
              <a:t>Fourth level</a:t>
            </a:r>
          </a:p>
          <a:p>
            <a:pPr marL="1311023" marR="0" lvl="4" indent="-457112" algn="l" defTabSz="932563" rtl="0" eaLnBrk="1" fontAlgn="auto" latinLnBrk="0" hangingPunct="1">
              <a:lnSpc>
                <a:spcPct val="90000"/>
              </a:lnSpc>
              <a:spcBef>
                <a:spcPct val="20000"/>
              </a:spcBef>
              <a:spcAft>
                <a:spcPts val="0"/>
              </a:spcAft>
              <a:buClrTx/>
              <a:buSzPct val="90000"/>
              <a:tabLst/>
            </a:pPr>
            <a:r>
              <a:rPr lang="en-US" dirty="0"/>
              <a:t>Fifth level</a:t>
            </a:r>
          </a:p>
        </p:txBody>
      </p:sp>
    </p:spTree>
    <p:extLst>
      <p:ext uri="{BB962C8B-B14F-4D97-AF65-F5344CB8AC3E}">
        <p14:creationId xmlns:p14="http://schemas.microsoft.com/office/powerpoint/2010/main" val="1096905360"/>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40" y="1211287"/>
            <a:ext cx="5486399" cy="2157514"/>
          </a:xfrm>
        </p:spPr>
        <p:txBody>
          <a:bodyPr wrap="square">
            <a:spAutoFit/>
          </a:bodyPr>
          <a:lstStyle>
            <a:lvl1pPr marL="231730" indent="-231730">
              <a:spcBef>
                <a:spcPts val="1224"/>
              </a:spcBef>
              <a:buClr>
                <a:schemeClr val="tx1"/>
              </a:buClr>
              <a:buFont typeface="Wingdings" panose="05000000000000000000" pitchFamily="2" charset="2"/>
              <a:buChar char=""/>
              <a:defRPr sz="3000" b="0">
                <a:latin typeface="+mn-lt"/>
              </a:defRPr>
            </a:lvl1pPr>
            <a:lvl2pPr marL="426956" indent="-171417">
              <a:buFont typeface="Wingdings" panose="05000000000000000000" pitchFamily="2" charset="2"/>
              <a:buChar char=""/>
              <a:defRPr sz="2400" b="0"/>
            </a:lvl2pPr>
            <a:lvl3pPr marL="639640" indent="-188876">
              <a:buFont typeface="Wingdings" panose="05000000000000000000" pitchFamily="2" charset="2"/>
              <a:buChar char=""/>
              <a:tabLst/>
              <a:defRPr sz="2200" b="0"/>
            </a:lvl3pPr>
            <a:lvl4pPr marL="828516" indent="-176180">
              <a:buFont typeface="Wingdings" panose="05000000000000000000" pitchFamily="2" charset="2"/>
              <a:buChar char=""/>
              <a:defRPr sz="2200" b="0"/>
            </a:lvl4pPr>
            <a:lvl5pPr marL="1023741" indent="-169831">
              <a:buFont typeface="Wingdings" panose="05000000000000000000" pitchFamily="2" charset="2"/>
              <a:buChar char=""/>
              <a:tabLst/>
              <a:defRPr sz="22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1287"/>
            <a:ext cx="5486399" cy="2165935"/>
          </a:xfrm>
        </p:spPr>
        <p:txBody>
          <a:bodyPr wrap="square">
            <a:spAutoFit/>
          </a:bodyPr>
          <a:lstStyle>
            <a:lvl1pPr marL="287282" indent="-287282">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373" indent="-342834">
              <a:defRPr lang="en-US" sz="2400" b="0" kern="1200" spc="0" baseline="0" dirty="0">
                <a:gradFill>
                  <a:gsLst>
                    <a:gs pos="1250">
                      <a:schemeClr val="tx1"/>
                    </a:gs>
                    <a:gs pos="100000">
                      <a:schemeClr val="tx1"/>
                    </a:gs>
                  </a:gsLst>
                  <a:lin ang="5400000" scaled="0"/>
                </a:gradFill>
                <a:latin typeface="+mn-lt"/>
                <a:ea typeface="+mn-ea"/>
                <a:cs typeface="+mn-cs"/>
              </a:defRPr>
            </a:lvl2pPr>
            <a:lvl3pPr marL="793597" indent="-342834">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170" indent="-342834">
              <a:defRPr lang="en-US" sz="2200" b="0" kern="1200" spc="0" baseline="0" dirty="0">
                <a:gradFill>
                  <a:gsLst>
                    <a:gs pos="1250">
                      <a:schemeClr val="tx1"/>
                    </a:gs>
                    <a:gs pos="100000">
                      <a:schemeClr val="tx1"/>
                    </a:gs>
                  </a:gsLst>
                  <a:lin ang="5400000" scaled="0"/>
                </a:gradFill>
                <a:latin typeface="+mn-lt"/>
                <a:ea typeface="+mn-ea"/>
                <a:cs typeface="+mn-cs"/>
              </a:defRPr>
            </a:lvl4pPr>
            <a:lvl5pPr marL="1196746" indent="-342834">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30" marR="0" lvl="0"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dirty="0"/>
              <a:t>Click to edit Master text styles</a:t>
            </a:r>
          </a:p>
          <a:p>
            <a:pPr marL="426956" marR="0" lvl="1" indent="-17141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Second level</a:t>
            </a:r>
          </a:p>
          <a:p>
            <a:pPr marL="639640" marR="0" lvl="2" indent="-188876"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Third level</a:t>
            </a:r>
          </a:p>
          <a:p>
            <a:pPr marL="828516" marR="0" lvl="3" indent="-176180"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Fourth level</a:t>
            </a:r>
          </a:p>
          <a:p>
            <a:pPr marL="1023741" marR="0" lvl="4" indent="-169831"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Fifth level</a:t>
            </a:r>
          </a:p>
        </p:txBody>
      </p:sp>
    </p:spTree>
    <p:extLst>
      <p:ext uri="{BB962C8B-B14F-4D97-AF65-F5344CB8AC3E}">
        <p14:creationId xmlns:p14="http://schemas.microsoft.com/office/powerpoint/2010/main" val="793888689"/>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013733766"/>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3954463"/>
            <a:ext cx="10058401" cy="738664"/>
          </a:xfrm>
          <a:noFill/>
        </p:spPr>
        <p:txBody>
          <a:bodyPr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8351866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198"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6641041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image" Target="../media/image1.emf"/><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10.xml.rels><?xml version="1.0" encoding="UTF-8" standalone="yes"?>
<Relationships xmlns="http://schemas.openxmlformats.org/package/2006/relationships"><Relationship Id="rId11" Type="http://schemas.openxmlformats.org/officeDocument/2006/relationships/slideLayout" Target="../slideLayouts/slideLayout159.xml"/><Relationship Id="rId12" Type="http://schemas.openxmlformats.org/officeDocument/2006/relationships/slideLayout" Target="../slideLayouts/slideLayout160.xml"/><Relationship Id="rId13" Type="http://schemas.openxmlformats.org/officeDocument/2006/relationships/slideLayout" Target="../slideLayouts/slideLayout161.xml"/><Relationship Id="rId14" Type="http://schemas.openxmlformats.org/officeDocument/2006/relationships/slideLayout" Target="../slideLayouts/slideLayout162.xml"/><Relationship Id="rId15" Type="http://schemas.openxmlformats.org/officeDocument/2006/relationships/slideLayout" Target="../slideLayouts/slideLayout163.xml"/><Relationship Id="rId16" Type="http://schemas.openxmlformats.org/officeDocument/2006/relationships/slideLayout" Target="../slideLayouts/slideLayout164.xml"/><Relationship Id="rId17" Type="http://schemas.openxmlformats.org/officeDocument/2006/relationships/slideLayout" Target="../slideLayouts/slideLayout165.xml"/><Relationship Id="rId18" Type="http://schemas.openxmlformats.org/officeDocument/2006/relationships/theme" Target="../theme/theme10.xml"/><Relationship Id="rId1" Type="http://schemas.openxmlformats.org/officeDocument/2006/relationships/slideLayout" Target="../slideLayouts/slideLayout149.xml"/><Relationship Id="rId2" Type="http://schemas.openxmlformats.org/officeDocument/2006/relationships/slideLayout" Target="../slideLayouts/slideLayout150.xml"/><Relationship Id="rId3" Type="http://schemas.openxmlformats.org/officeDocument/2006/relationships/slideLayout" Target="../slideLayouts/slideLayout151.xml"/><Relationship Id="rId4" Type="http://schemas.openxmlformats.org/officeDocument/2006/relationships/slideLayout" Target="../slideLayouts/slideLayout152.xml"/><Relationship Id="rId5" Type="http://schemas.openxmlformats.org/officeDocument/2006/relationships/slideLayout" Target="../slideLayouts/slideLayout153.xml"/><Relationship Id="rId6" Type="http://schemas.openxmlformats.org/officeDocument/2006/relationships/slideLayout" Target="../slideLayouts/slideLayout154.xml"/><Relationship Id="rId7" Type="http://schemas.openxmlformats.org/officeDocument/2006/relationships/slideLayout" Target="../slideLayouts/slideLayout155.xml"/><Relationship Id="rId8" Type="http://schemas.openxmlformats.org/officeDocument/2006/relationships/slideLayout" Target="../slideLayouts/slideLayout156.xml"/><Relationship Id="rId9" Type="http://schemas.openxmlformats.org/officeDocument/2006/relationships/slideLayout" Target="../slideLayouts/slideLayout157.xml"/><Relationship Id="rId10" Type="http://schemas.openxmlformats.org/officeDocument/2006/relationships/slideLayout" Target="../slideLayouts/slideLayout158.xml"/></Relationships>
</file>

<file path=ppt/slideMasters/_rels/slideMaster11.xml.rels><?xml version="1.0" encoding="UTF-8" standalone="yes"?>
<Relationships xmlns="http://schemas.openxmlformats.org/package/2006/relationships"><Relationship Id="rId11" Type="http://schemas.openxmlformats.org/officeDocument/2006/relationships/slideLayout" Target="../slideLayouts/slideLayout176.xml"/><Relationship Id="rId12" Type="http://schemas.openxmlformats.org/officeDocument/2006/relationships/slideLayout" Target="../slideLayouts/slideLayout177.xml"/><Relationship Id="rId13" Type="http://schemas.openxmlformats.org/officeDocument/2006/relationships/slideLayout" Target="../slideLayouts/slideLayout178.xml"/><Relationship Id="rId14" Type="http://schemas.openxmlformats.org/officeDocument/2006/relationships/slideLayout" Target="../slideLayouts/slideLayout179.xml"/><Relationship Id="rId15" Type="http://schemas.openxmlformats.org/officeDocument/2006/relationships/slideLayout" Target="../slideLayouts/slideLayout180.xml"/><Relationship Id="rId16" Type="http://schemas.openxmlformats.org/officeDocument/2006/relationships/slideLayout" Target="../slideLayouts/slideLayout181.xml"/><Relationship Id="rId17" Type="http://schemas.openxmlformats.org/officeDocument/2006/relationships/slideLayout" Target="../slideLayouts/slideLayout182.xml"/><Relationship Id="rId18" Type="http://schemas.openxmlformats.org/officeDocument/2006/relationships/theme" Target="../theme/theme11.xml"/><Relationship Id="rId1" Type="http://schemas.openxmlformats.org/officeDocument/2006/relationships/slideLayout" Target="../slideLayouts/slideLayout166.xml"/><Relationship Id="rId2" Type="http://schemas.openxmlformats.org/officeDocument/2006/relationships/slideLayout" Target="../slideLayouts/slideLayout167.xml"/><Relationship Id="rId3" Type="http://schemas.openxmlformats.org/officeDocument/2006/relationships/slideLayout" Target="../slideLayouts/slideLayout168.xml"/><Relationship Id="rId4" Type="http://schemas.openxmlformats.org/officeDocument/2006/relationships/slideLayout" Target="../slideLayouts/slideLayout169.xml"/><Relationship Id="rId5" Type="http://schemas.openxmlformats.org/officeDocument/2006/relationships/slideLayout" Target="../slideLayouts/slideLayout170.xml"/><Relationship Id="rId6" Type="http://schemas.openxmlformats.org/officeDocument/2006/relationships/slideLayout" Target="../slideLayouts/slideLayout171.xml"/><Relationship Id="rId7" Type="http://schemas.openxmlformats.org/officeDocument/2006/relationships/slideLayout" Target="../slideLayouts/slideLayout172.xml"/><Relationship Id="rId8" Type="http://schemas.openxmlformats.org/officeDocument/2006/relationships/slideLayout" Target="../slideLayouts/slideLayout173.xml"/><Relationship Id="rId9" Type="http://schemas.openxmlformats.org/officeDocument/2006/relationships/slideLayout" Target="../slideLayouts/slideLayout174.xml"/><Relationship Id="rId10" Type="http://schemas.openxmlformats.org/officeDocument/2006/relationships/slideLayout" Target="../slideLayouts/slideLayout175.xml"/></Relationships>
</file>

<file path=ppt/slideMasters/_rels/slideMaster12.xml.rels><?xml version="1.0" encoding="UTF-8" standalone="yes"?>
<Relationships xmlns="http://schemas.openxmlformats.org/package/2006/relationships"><Relationship Id="rId9" Type="http://schemas.openxmlformats.org/officeDocument/2006/relationships/slideLayout" Target="../slideLayouts/slideLayout191.xml"/><Relationship Id="rId20" Type="http://schemas.openxmlformats.org/officeDocument/2006/relationships/slideLayout" Target="../slideLayouts/slideLayout202.xml"/><Relationship Id="rId21" Type="http://schemas.openxmlformats.org/officeDocument/2006/relationships/slideLayout" Target="../slideLayouts/slideLayout203.xml"/><Relationship Id="rId22" Type="http://schemas.openxmlformats.org/officeDocument/2006/relationships/theme" Target="../theme/theme12.xml"/><Relationship Id="rId23" Type="http://schemas.openxmlformats.org/officeDocument/2006/relationships/image" Target="../media/image1.emf"/><Relationship Id="rId10" Type="http://schemas.openxmlformats.org/officeDocument/2006/relationships/slideLayout" Target="../slideLayouts/slideLayout192.xml"/><Relationship Id="rId11" Type="http://schemas.openxmlformats.org/officeDocument/2006/relationships/slideLayout" Target="../slideLayouts/slideLayout193.xml"/><Relationship Id="rId12" Type="http://schemas.openxmlformats.org/officeDocument/2006/relationships/slideLayout" Target="../slideLayouts/slideLayout194.xml"/><Relationship Id="rId13" Type="http://schemas.openxmlformats.org/officeDocument/2006/relationships/slideLayout" Target="../slideLayouts/slideLayout195.xml"/><Relationship Id="rId14" Type="http://schemas.openxmlformats.org/officeDocument/2006/relationships/slideLayout" Target="../slideLayouts/slideLayout196.xml"/><Relationship Id="rId15" Type="http://schemas.openxmlformats.org/officeDocument/2006/relationships/slideLayout" Target="../slideLayouts/slideLayout197.xml"/><Relationship Id="rId16" Type="http://schemas.openxmlformats.org/officeDocument/2006/relationships/slideLayout" Target="../slideLayouts/slideLayout198.xml"/><Relationship Id="rId17" Type="http://schemas.openxmlformats.org/officeDocument/2006/relationships/slideLayout" Target="../slideLayouts/slideLayout199.xml"/><Relationship Id="rId18" Type="http://schemas.openxmlformats.org/officeDocument/2006/relationships/slideLayout" Target="../slideLayouts/slideLayout200.xml"/><Relationship Id="rId19" Type="http://schemas.openxmlformats.org/officeDocument/2006/relationships/slideLayout" Target="../slideLayouts/slideLayout201.xml"/><Relationship Id="rId1" Type="http://schemas.openxmlformats.org/officeDocument/2006/relationships/slideLayout" Target="../slideLayouts/slideLayout183.xml"/><Relationship Id="rId2" Type="http://schemas.openxmlformats.org/officeDocument/2006/relationships/slideLayout" Target="../slideLayouts/slideLayout184.xml"/><Relationship Id="rId3" Type="http://schemas.openxmlformats.org/officeDocument/2006/relationships/slideLayout" Target="../slideLayouts/slideLayout185.xml"/><Relationship Id="rId4" Type="http://schemas.openxmlformats.org/officeDocument/2006/relationships/slideLayout" Target="../slideLayouts/slideLayout186.xml"/><Relationship Id="rId5" Type="http://schemas.openxmlformats.org/officeDocument/2006/relationships/slideLayout" Target="../slideLayouts/slideLayout187.xml"/><Relationship Id="rId6" Type="http://schemas.openxmlformats.org/officeDocument/2006/relationships/slideLayout" Target="../slideLayouts/slideLayout188.xml"/><Relationship Id="rId7" Type="http://schemas.openxmlformats.org/officeDocument/2006/relationships/slideLayout" Target="../slideLayouts/slideLayout189.xml"/><Relationship Id="rId8" Type="http://schemas.openxmlformats.org/officeDocument/2006/relationships/slideLayout" Target="../slideLayouts/slideLayout190.xml"/></Relationships>
</file>

<file path=ppt/slideMasters/_rels/slideMaster13.xml.rels><?xml version="1.0" encoding="UTF-8" standalone="yes"?>
<Relationships xmlns="http://schemas.openxmlformats.org/package/2006/relationships"><Relationship Id="rId11" Type="http://schemas.openxmlformats.org/officeDocument/2006/relationships/slideLayout" Target="../slideLayouts/slideLayout214.xml"/><Relationship Id="rId12" Type="http://schemas.openxmlformats.org/officeDocument/2006/relationships/slideLayout" Target="../slideLayouts/slideLayout215.xml"/><Relationship Id="rId13" Type="http://schemas.openxmlformats.org/officeDocument/2006/relationships/slideLayout" Target="../slideLayouts/slideLayout216.xml"/><Relationship Id="rId14" Type="http://schemas.openxmlformats.org/officeDocument/2006/relationships/slideLayout" Target="../slideLayouts/slideLayout217.xml"/><Relationship Id="rId15" Type="http://schemas.openxmlformats.org/officeDocument/2006/relationships/slideLayout" Target="../slideLayouts/slideLayout218.xml"/><Relationship Id="rId16" Type="http://schemas.openxmlformats.org/officeDocument/2006/relationships/slideLayout" Target="../slideLayouts/slideLayout219.xml"/><Relationship Id="rId17" Type="http://schemas.openxmlformats.org/officeDocument/2006/relationships/slideLayout" Target="../slideLayouts/slideLayout220.xml"/><Relationship Id="rId18" Type="http://schemas.openxmlformats.org/officeDocument/2006/relationships/slideLayout" Target="../slideLayouts/slideLayout221.xml"/><Relationship Id="rId19" Type="http://schemas.openxmlformats.org/officeDocument/2006/relationships/theme" Target="../theme/theme13.xml"/><Relationship Id="rId1" Type="http://schemas.openxmlformats.org/officeDocument/2006/relationships/slideLayout" Target="../slideLayouts/slideLayout204.xml"/><Relationship Id="rId2" Type="http://schemas.openxmlformats.org/officeDocument/2006/relationships/slideLayout" Target="../slideLayouts/slideLayout205.xml"/><Relationship Id="rId3" Type="http://schemas.openxmlformats.org/officeDocument/2006/relationships/slideLayout" Target="../slideLayouts/slideLayout206.xml"/><Relationship Id="rId4" Type="http://schemas.openxmlformats.org/officeDocument/2006/relationships/slideLayout" Target="../slideLayouts/slideLayout207.xml"/><Relationship Id="rId5" Type="http://schemas.openxmlformats.org/officeDocument/2006/relationships/slideLayout" Target="../slideLayouts/slideLayout208.xml"/><Relationship Id="rId6" Type="http://schemas.openxmlformats.org/officeDocument/2006/relationships/slideLayout" Target="../slideLayouts/slideLayout209.xml"/><Relationship Id="rId7" Type="http://schemas.openxmlformats.org/officeDocument/2006/relationships/slideLayout" Target="../slideLayouts/slideLayout210.xml"/><Relationship Id="rId8" Type="http://schemas.openxmlformats.org/officeDocument/2006/relationships/slideLayout" Target="../slideLayouts/slideLayout211.xml"/><Relationship Id="rId9" Type="http://schemas.openxmlformats.org/officeDocument/2006/relationships/slideLayout" Target="../slideLayouts/slideLayout212.xml"/><Relationship Id="rId10" Type="http://schemas.openxmlformats.org/officeDocument/2006/relationships/slideLayout" Target="../slideLayouts/slideLayout213.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7.xml"/><Relationship Id="rId20" Type="http://schemas.openxmlformats.org/officeDocument/2006/relationships/slideLayout" Target="../slideLayouts/slideLayout38.xml"/><Relationship Id="rId21" Type="http://schemas.openxmlformats.org/officeDocument/2006/relationships/slideLayout" Target="../slideLayouts/slideLayout39.xml"/><Relationship Id="rId22" Type="http://schemas.openxmlformats.org/officeDocument/2006/relationships/theme" Target="../theme/theme2.xml"/><Relationship Id="rId23" Type="http://schemas.openxmlformats.org/officeDocument/2006/relationships/image" Target="../media/image1.emf"/><Relationship Id="rId10" Type="http://schemas.openxmlformats.org/officeDocument/2006/relationships/slideLayout" Target="../slideLayouts/slideLayout28.xml"/><Relationship Id="rId11" Type="http://schemas.openxmlformats.org/officeDocument/2006/relationships/slideLayout" Target="../slideLayouts/slideLayout29.xml"/><Relationship Id="rId12" Type="http://schemas.openxmlformats.org/officeDocument/2006/relationships/slideLayout" Target="../slideLayouts/slideLayout30.xml"/><Relationship Id="rId13" Type="http://schemas.openxmlformats.org/officeDocument/2006/relationships/slideLayout" Target="../slideLayouts/slideLayout31.xml"/><Relationship Id="rId14" Type="http://schemas.openxmlformats.org/officeDocument/2006/relationships/slideLayout" Target="../slideLayouts/slideLayout32.xml"/><Relationship Id="rId15" Type="http://schemas.openxmlformats.org/officeDocument/2006/relationships/slideLayout" Target="../slideLayouts/slideLayout33.xml"/><Relationship Id="rId16" Type="http://schemas.openxmlformats.org/officeDocument/2006/relationships/slideLayout" Target="../slideLayouts/slideLayout34.xml"/><Relationship Id="rId17" Type="http://schemas.openxmlformats.org/officeDocument/2006/relationships/slideLayout" Target="../slideLayouts/slideLayout35.xml"/><Relationship Id="rId18" Type="http://schemas.openxmlformats.org/officeDocument/2006/relationships/slideLayout" Target="../slideLayouts/slideLayout36.xml"/><Relationship Id="rId19" Type="http://schemas.openxmlformats.org/officeDocument/2006/relationships/slideLayout" Target="../slideLayouts/slideLayout37.xml"/><Relationship Id="rId1" Type="http://schemas.openxmlformats.org/officeDocument/2006/relationships/slideLayout" Target="../slideLayouts/slideLayout19.xml"/><Relationship Id="rId2" Type="http://schemas.openxmlformats.org/officeDocument/2006/relationships/slideLayout" Target="../slideLayouts/slideLayout20.xml"/><Relationship Id="rId3" Type="http://schemas.openxmlformats.org/officeDocument/2006/relationships/slideLayout" Target="../slideLayouts/slideLayout21.xml"/><Relationship Id="rId4" Type="http://schemas.openxmlformats.org/officeDocument/2006/relationships/slideLayout" Target="../slideLayouts/slideLayout22.xml"/><Relationship Id="rId5" Type="http://schemas.openxmlformats.org/officeDocument/2006/relationships/slideLayout" Target="../slideLayouts/slideLayout23.xml"/><Relationship Id="rId6" Type="http://schemas.openxmlformats.org/officeDocument/2006/relationships/slideLayout" Target="../slideLayouts/slideLayout24.xml"/><Relationship Id="rId7" Type="http://schemas.openxmlformats.org/officeDocument/2006/relationships/slideLayout" Target="../slideLayouts/slideLayout25.xml"/><Relationship Id="rId8" Type="http://schemas.openxmlformats.org/officeDocument/2006/relationships/slideLayout" Target="../slideLayouts/slideLayout26.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48.xml"/><Relationship Id="rId20" Type="http://schemas.openxmlformats.org/officeDocument/2006/relationships/slideLayout" Target="../slideLayouts/slideLayout59.xml"/><Relationship Id="rId21" Type="http://schemas.openxmlformats.org/officeDocument/2006/relationships/slideLayout" Target="../slideLayouts/slideLayout60.xml"/><Relationship Id="rId22" Type="http://schemas.openxmlformats.org/officeDocument/2006/relationships/theme" Target="../theme/theme3.xml"/><Relationship Id="rId23" Type="http://schemas.openxmlformats.org/officeDocument/2006/relationships/image" Target="../media/image6.png"/><Relationship Id="rId10" Type="http://schemas.openxmlformats.org/officeDocument/2006/relationships/slideLayout" Target="../slideLayouts/slideLayout49.xml"/><Relationship Id="rId11" Type="http://schemas.openxmlformats.org/officeDocument/2006/relationships/slideLayout" Target="../slideLayouts/slideLayout50.xml"/><Relationship Id="rId12" Type="http://schemas.openxmlformats.org/officeDocument/2006/relationships/slideLayout" Target="../slideLayouts/slideLayout51.xml"/><Relationship Id="rId13" Type="http://schemas.openxmlformats.org/officeDocument/2006/relationships/slideLayout" Target="../slideLayouts/slideLayout52.xml"/><Relationship Id="rId14" Type="http://schemas.openxmlformats.org/officeDocument/2006/relationships/slideLayout" Target="../slideLayouts/slideLayout53.xml"/><Relationship Id="rId15" Type="http://schemas.openxmlformats.org/officeDocument/2006/relationships/slideLayout" Target="../slideLayouts/slideLayout54.xml"/><Relationship Id="rId16" Type="http://schemas.openxmlformats.org/officeDocument/2006/relationships/slideLayout" Target="../slideLayouts/slideLayout55.xml"/><Relationship Id="rId17" Type="http://schemas.openxmlformats.org/officeDocument/2006/relationships/slideLayout" Target="../slideLayouts/slideLayout56.xml"/><Relationship Id="rId18" Type="http://schemas.openxmlformats.org/officeDocument/2006/relationships/slideLayout" Target="../slideLayouts/slideLayout57.xml"/><Relationship Id="rId19" Type="http://schemas.openxmlformats.org/officeDocument/2006/relationships/slideLayout" Target="../slideLayouts/slideLayout58.xml"/><Relationship Id="rId1" Type="http://schemas.openxmlformats.org/officeDocument/2006/relationships/slideLayout" Target="../slideLayouts/slideLayout40.xml"/><Relationship Id="rId2" Type="http://schemas.openxmlformats.org/officeDocument/2006/relationships/slideLayout" Target="../slideLayouts/slideLayout41.xml"/><Relationship Id="rId3" Type="http://schemas.openxmlformats.org/officeDocument/2006/relationships/slideLayout" Target="../slideLayouts/slideLayout42.xml"/><Relationship Id="rId4" Type="http://schemas.openxmlformats.org/officeDocument/2006/relationships/slideLayout" Target="../slideLayouts/slideLayout43.xml"/><Relationship Id="rId5" Type="http://schemas.openxmlformats.org/officeDocument/2006/relationships/slideLayout" Target="../slideLayouts/slideLayout44.xml"/><Relationship Id="rId6" Type="http://schemas.openxmlformats.org/officeDocument/2006/relationships/slideLayout" Target="../slideLayouts/slideLayout45.xml"/><Relationship Id="rId7" Type="http://schemas.openxmlformats.org/officeDocument/2006/relationships/slideLayout" Target="../slideLayouts/slideLayout46.xml"/><Relationship Id="rId8" Type="http://schemas.openxmlformats.org/officeDocument/2006/relationships/slideLayout" Target="../slideLayouts/slideLayout47.xml"/></Relationships>
</file>

<file path=ppt/slideMasters/_rels/slideMaster4.xml.rels><?xml version="1.0" encoding="UTF-8" standalone="yes"?>
<Relationships xmlns="http://schemas.openxmlformats.org/package/2006/relationships"><Relationship Id="rId9" Type="http://schemas.openxmlformats.org/officeDocument/2006/relationships/slideLayout" Target="../slideLayouts/slideLayout69.xml"/><Relationship Id="rId20" Type="http://schemas.openxmlformats.org/officeDocument/2006/relationships/slideLayout" Target="../slideLayouts/slideLayout80.xml"/><Relationship Id="rId21" Type="http://schemas.openxmlformats.org/officeDocument/2006/relationships/theme" Target="../theme/theme4.xml"/><Relationship Id="rId22" Type="http://schemas.openxmlformats.org/officeDocument/2006/relationships/image" Target="../media/image1.emf"/><Relationship Id="rId10" Type="http://schemas.openxmlformats.org/officeDocument/2006/relationships/slideLayout" Target="../slideLayouts/slideLayout70.xml"/><Relationship Id="rId11" Type="http://schemas.openxmlformats.org/officeDocument/2006/relationships/slideLayout" Target="../slideLayouts/slideLayout71.xml"/><Relationship Id="rId12" Type="http://schemas.openxmlformats.org/officeDocument/2006/relationships/slideLayout" Target="../slideLayouts/slideLayout72.xml"/><Relationship Id="rId13" Type="http://schemas.openxmlformats.org/officeDocument/2006/relationships/slideLayout" Target="../slideLayouts/slideLayout73.xml"/><Relationship Id="rId14" Type="http://schemas.openxmlformats.org/officeDocument/2006/relationships/slideLayout" Target="../slideLayouts/slideLayout74.xml"/><Relationship Id="rId15" Type="http://schemas.openxmlformats.org/officeDocument/2006/relationships/slideLayout" Target="../slideLayouts/slideLayout75.xml"/><Relationship Id="rId16" Type="http://schemas.openxmlformats.org/officeDocument/2006/relationships/slideLayout" Target="../slideLayouts/slideLayout76.xml"/><Relationship Id="rId17" Type="http://schemas.openxmlformats.org/officeDocument/2006/relationships/slideLayout" Target="../slideLayouts/slideLayout77.xml"/><Relationship Id="rId18" Type="http://schemas.openxmlformats.org/officeDocument/2006/relationships/slideLayout" Target="../slideLayouts/slideLayout78.xml"/><Relationship Id="rId19" Type="http://schemas.openxmlformats.org/officeDocument/2006/relationships/slideLayout" Target="../slideLayouts/slideLayout79.xml"/><Relationship Id="rId1" Type="http://schemas.openxmlformats.org/officeDocument/2006/relationships/slideLayout" Target="../slideLayouts/slideLayout61.xml"/><Relationship Id="rId2" Type="http://schemas.openxmlformats.org/officeDocument/2006/relationships/slideLayout" Target="../slideLayouts/slideLayout62.xml"/><Relationship Id="rId3" Type="http://schemas.openxmlformats.org/officeDocument/2006/relationships/slideLayout" Target="../slideLayouts/slideLayout63.xml"/><Relationship Id="rId4" Type="http://schemas.openxmlformats.org/officeDocument/2006/relationships/slideLayout" Target="../slideLayouts/slideLayout64.xml"/><Relationship Id="rId5" Type="http://schemas.openxmlformats.org/officeDocument/2006/relationships/slideLayout" Target="../slideLayouts/slideLayout65.xml"/><Relationship Id="rId6" Type="http://schemas.openxmlformats.org/officeDocument/2006/relationships/slideLayout" Target="../slideLayouts/slideLayout66.xml"/><Relationship Id="rId7" Type="http://schemas.openxmlformats.org/officeDocument/2006/relationships/slideLayout" Target="../slideLayouts/slideLayout67.xml"/><Relationship Id="rId8" Type="http://schemas.openxmlformats.org/officeDocument/2006/relationships/slideLayout" Target="../slideLayouts/slideLayout68.xml"/></Relationships>
</file>

<file path=ppt/slideMasters/_rels/slideMaster5.xml.rels><?xml version="1.0" encoding="UTF-8" standalone="yes"?>
<Relationships xmlns="http://schemas.openxmlformats.org/package/2006/relationships"><Relationship Id="rId11" Type="http://schemas.openxmlformats.org/officeDocument/2006/relationships/slideLayout" Target="../slideLayouts/slideLayout91.xml"/><Relationship Id="rId12" Type="http://schemas.openxmlformats.org/officeDocument/2006/relationships/slideLayout" Target="../slideLayouts/slideLayout92.xml"/><Relationship Id="rId13" Type="http://schemas.openxmlformats.org/officeDocument/2006/relationships/theme" Target="../theme/theme5.xml"/><Relationship Id="rId1" Type="http://schemas.openxmlformats.org/officeDocument/2006/relationships/slideLayout" Target="../slideLayouts/slideLayout81.xml"/><Relationship Id="rId2" Type="http://schemas.openxmlformats.org/officeDocument/2006/relationships/slideLayout" Target="../slideLayouts/slideLayout82.xml"/><Relationship Id="rId3" Type="http://schemas.openxmlformats.org/officeDocument/2006/relationships/slideLayout" Target="../slideLayouts/slideLayout83.xml"/><Relationship Id="rId4" Type="http://schemas.openxmlformats.org/officeDocument/2006/relationships/slideLayout" Target="../slideLayouts/slideLayout84.xml"/><Relationship Id="rId5" Type="http://schemas.openxmlformats.org/officeDocument/2006/relationships/slideLayout" Target="../slideLayouts/slideLayout85.xml"/><Relationship Id="rId6" Type="http://schemas.openxmlformats.org/officeDocument/2006/relationships/slideLayout" Target="../slideLayouts/slideLayout86.xml"/><Relationship Id="rId7" Type="http://schemas.openxmlformats.org/officeDocument/2006/relationships/slideLayout" Target="../slideLayouts/slideLayout87.xml"/><Relationship Id="rId8" Type="http://schemas.openxmlformats.org/officeDocument/2006/relationships/slideLayout" Target="../slideLayouts/slideLayout88.xml"/><Relationship Id="rId9" Type="http://schemas.openxmlformats.org/officeDocument/2006/relationships/slideLayout" Target="../slideLayouts/slideLayout89.xml"/><Relationship Id="rId10" Type="http://schemas.openxmlformats.org/officeDocument/2006/relationships/slideLayout" Target="../slideLayouts/slideLayout90.xml"/></Relationships>
</file>

<file path=ppt/slideMasters/_rels/slideMaster6.xml.rels><?xml version="1.0" encoding="UTF-8" standalone="yes"?>
<Relationships xmlns="http://schemas.openxmlformats.org/package/2006/relationships"><Relationship Id="rId11" Type="http://schemas.openxmlformats.org/officeDocument/2006/relationships/slideLayout" Target="../slideLayouts/slideLayout103.xml"/><Relationship Id="rId12" Type="http://schemas.openxmlformats.org/officeDocument/2006/relationships/slideLayout" Target="../slideLayouts/slideLayout104.xml"/><Relationship Id="rId13" Type="http://schemas.openxmlformats.org/officeDocument/2006/relationships/slideLayout" Target="../slideLayouts/slideLayout105.xml"/><Relationship Id="rId14" Type="http://schemas.openxmlformats.org/officeDocument/2006/relationships/slideLayout" Target="../slideLayouts/slideLayout106.xml"/><Relationship Id="rId15" Type="http://schemas.openxmlformats.org/officeDocument/2006/relationships/slideLayout" Target="../slideLayouts/slideLayout107.xml"/><Relationship Id="rId16" Type="http://schemas.openxmlformats.org/officeDocument/2006/relationships/theme" Target="../theme/theme6.xml"/><Relationship Id="rId17" Type="http://schemas.openxmlformats.org/officeDocument/2006/relationships/image" Target="../media/image1.emf"/><Relationship Id="rId1" Type="http://schemas.openxmlformats.org/officeDocument/2006/relationships/slideLayout" Target="../slideLayouts/slideLayout93.xml"/><Relationship Id="rId2" Type="http://schemas.openxmlformats.org/officeDocument/2006/relationships/slideLayout" Target="../slideLayouts/slideLayout94.xml"/><Relationship Id="rId3" Type="http://schemas.openxmlformats.org/officeDocument/2006/relationships/slideLayout" Target="../slideLayouts/slideLayout95.xml"/><Relationship Id="rId4" Type="http://schemas.openxmlformats.org/officeDocument/2006/relationships/slideLayout" Target="../slideLayouts/slideLayout96.xml"/><Relationship Id="rId5" Type="http://schemas.openxmlformats.org/officeDocument/2006/relationships/slideLayout" Target="../slideLayouts/slideLayout97.xml"/><Relationship Id="rId6" Type="http://schemas.openxmlformats.org/officeDocument/2006/relationships/slideLayout" Target="../slideLayouts/slideLayout98.xml"/><Relationship Id="rId7" Type="http://schemas.openxmlformats.org/officeDocument/2006/relationships/slideLayout" Target="../slideLayouts/slideLayout99.xml"/><Relationship Id="rId8" Type="http://schemas.openxmlformats.org/officeDocument/2006/relationships/slideLayout" Target="../slideLayouts/slideLayout100.xml"/><Relationship Id="rId9" Type="http://schemas.openxmlformats.org/officeDocument/2006/relationships/slideLayout" Target="../slideLayouts/slideLayout101.xml"/><Relationship Id="rId10" Type="http://schemas.openxmlformats.org/officeDocument/2006/relationships/slideLayout" Target="../slideLayouts/slideLayout102.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120.xml"/><Relationship Id="rId14" Type="http://schemas.openxmlformats.org/officeDocument/2006/relationships/slideLayout" Target="../slideLayouts/slideLayout121.xml"/><Relationship Id="rId15" Type="http://schemas.openxmlformats.org/officeDocument/2006/relationships/slideLayout" Target="../slideLayouts/slideLayout122.xml"/><Relationship Id="rId16" Type="http://schemas.openxmlformats.org/officeDocument/2006/relationships/slideLayout" Target="../slideLayouts/slideLayout123.xml"/><Relationship Id="rId17" Type="http://schemas.openxmlformats.org/officeDocument/2006/relationships/slideLayout" Target="../slideLayouts/slideLayout124.xml"/><Relationship Id="rId18" Type="http://schemas.openxmlformats.org/officeDocument/2006/relationships/theme" Target="../theme/theme7.xml"/><Relationship Id="rId19" Type="http://schemas.openxmlformats.org/officeDocument/2006/relationships/tags" Target="../tags/tag1.xml"/><Relationship Id="rId50" Type="http://schemas.openxmlformats.org/officeDocument/2006/relationships/tags" Target="../tags/tag32.xml"/><Relationship Id="rId51" Type="http://schemas.openxmlformats.org/officeDocument/2006/relationships/tags" Target="../tags/tag33.xml"/><Relationship Id="rId52" Type="http://schemas.openxmlformats.org/officeDocument/2006/relationships/tags" Target="../tags/tag34.xml"/><Relationship Id="rId53" Type="http://schemas.openxmlformats.org/officeDocument/2006/relationships/tags" Target="../tags/tag35.xml"/><Relationship Id="rId54" Type="http://schemas.openxmlformats.org/officeDocument/2006/relationships/tags" Target="../tags/tag36.xml"/><Relationship Id="rId55" Type="http://schemas.openxmlformats.org/officeDocument/2006/relationships/tags" Target="../tags/tag37.xml"/><Relationship Id="rId56" Type="http://schemas.openxmlformats.org/officeDocument/2006/relationships/tags" Target="../tags/tag38.xml"/><Relationship Id="rId57" Type="http://schemas.openxmlformats.org/officeDocument/2006/relationships/tags" Target="../tags/tag39.xml"/><Relationship Id="rId40" Type="http://schemas.openxmlformats.org/officeDocument/2006/relationships/tags" Target="../tags/tag22.xml"/><Relationship Id="rId41" Type="http://schemas.openxmlformats.org/officeDocument/2006/relationships/tags" Target="../tags/tag23.xml"/><Relationship Id="rId42" Type="http://schemas.openxmlformats.org/officeDocument/2006/relationships/tags" Target="../tags/tag24.xml"/><Relationship Id="rId43" Type="http://schemas.openxmlformats.org/officeDocument/2006/relationships/tags" Target="../tags/tag25.xml"/><Relationship Id="rId44" Type="http://schemas.openxmlformats.org/officeDocument/2006/relationships/tags" Target="../tags/tag26.xml"/><Relationship Id="rId45" Type="http://schemas.openxmlformats.org/officeDocument/2006/relationships/tags" Target="../tags/tag27.xml"/><Relationship Id="rId46" Type="http://schemas.openxmlformats.org/officeDocument/2006/relationships/tags" Target="../tags/tag28.xml"/><Relationship Id="rId47" Type="http://schemas.openxmlformats.org/officeDocument/2006/relationships/tags" Target="../tags/tag29.xml"/><Relationship Id="rId48" Type="http://schemas.openxmlformats.org/officeDocument/2006/relationships/tags" Target="../tags/tag30.xml"/><Relationship Id="rId49" Type="http://schemas.openxmlformats.org/officeDocument/2006/relationships/tags" Target="../tags/tag31.xml"/><Relationship Id="rId1" Type="http://schemas.openxmlformats.org/officeDocument/2006/relationships/slideLayout" Target="../slideLayouts/slideLayout108.xml"/><Relationship Id="rId2" Type="http://schemas.openxmlformats.org/officeDocument/2006/relationships/slideLayout" Target="../slideLayouts/slideLayout109.xml"/><Relationship Id="rId3" Type="http://schemas.openxmlformats.org/officeDocument/2006/relationships/slideLayout" Target="../slideLayouts/slideLayout110.xml"/><Relationship Id="rId4" Type="http://schemas.openxmlformats.org/officeDocument/2006/relationships/slideLayout" Target="../slideLayouts/slideLayout111.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7" Type="http://schemas.openxmlformats.org/officeDocument/2006/relationships/slideLayout" Target="../slideLayouts/slideLayout114.xml"/><Relationship Id="rId8" Type="http://schemas.openxmlformats.org/officeDocument/2006/relationships/slideLayout" Target="../slideLayouts/slideLayout115.xml"/><Relationship Id="rId9" Type="http://schemas.openxmlformats.org/officeDocument/2006/relationships/slideLayout" Target="../slideLayouts/slideLayout116.xml"/><Relationship Id="rId30" Type="http://schemas.openxmlformats.org/officeDocument/2006/relationships/tags" Target="../tags/tag12.xml"/><Relationship Id="rId31" Type="http://schemas.openxmlformats.org/officeDocument/2006/relationships/tags" Target="../tags/tag13.xml"/><Relationship Id="rId32" Type="http://schemas.openxmlformats.org/officeDocument/2006/relationships/tags" Target="../tags/tag14.xml"/><Relationship Id="rId33" Type="http://schemas.openxmlformats.org/officeDocument/2006/relationships/tags" Target="../tags/tag15.xml"/><Relationship Id="rId34" Type="http://schemas.openxmlformats.org/officeDocument/2006/relationships/tags" Target="../tags/tag16.xml"/><Relationship Id="rId35" Type="http://schemas.openxmlformats.org/officeDocument/2006/relationships/tags" Target="../tags/tag17.xml"/><Relationship Id="rId36" Type="http://schemas.openxmlformats.org/officeDocument/2006/relationships/tags" Target="../tags/tag18.xml"/><Relationship Id="rId37" Type="http://schemas.openxmlformats.org/officeDocument/2006/relationships/tags" Target="../tags/tag19.xml"/><Relationship Id="rId38" Type="http://schemas.openxmlformats.org/officeDocument/2006/relationships/tags" Target="../tags/tag20.xml"/><Relationship Id="rId39" Type="http://schemas.openxmlformats.org/officeDocument/2006/relationships/tags" Target="../tags/tag21.xml"/><Relationship Id="rId20" Type="http://schemas.openxmlformats.org/officeDocument/2006/relationships/tags" Target="../tags/tag2.xml"/><Relationship Id="rId21" Type="http://schemas.openxmlformats.org/officeDocument/2006/relationships/tags" Target="../tags/tag3.xml"/><Relationship Id="rId22" Type="http://schemas.openxmlformats.org/officeDocument/2006/relationships/tags" Target="../tags/tag4.xml"/><Relationship Id="rId23" Type="http://schemas.openxmlformats.org/officeDocument/2006/relationships/tags" Target="../tags/tag5.xml"/><Relationship Id="rId24" Type="http://schemas.openxmlformats.org/officeDocument/2006/relationships/tags" Target="../tags/tag6.xml"/><Relationship Id="rId25" Type="http://schemas.openxmlformats.org/officeDocument/2006/relationships/tags" Target="../tags/tag7.xml"/><Relationship Id="rId26" Type="http://schemas.openxmlformats.org/officeDocument/2006/relationships/tags" Target="../tags/tag8.xml"/><Relationship Id="rId27" Type="http://schemas.openxmlformats.org/officeDocument/2006/relationships/tags" Target="../tags/tag9.xml"/><Relationship Id="rId28" Type="http://schemas.openxmlformats.org/officeDocument/2006/relationships/tags" Target="../tags/tag10.xml"/><Relationship Id="rId29" Type="http://schemas.openxmlformats.org/officeDocument/2006/relationships/tags" Target="../tags/tag11.xml"/><Relationship Id="rId10" Type="http://schemas.openxmlformats.org/officeDocument/2006/relationships/slideLayout" Target="../slideLayouts/slideLayout117.xml"/><Relationship Id="rId11" Type="http://schemas.openxmlformats.org/officeDocument/2006/relationships/slideLayout" Target="../slideLayouts/slideLayout118.xml"/><Relationship Id="rId12" Type="http://schemas.openxmlformats.org/officeDocument/2006/relationships/slideLayout" Target="../slideLayouts/slideLayout119.xml"/></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127.xml"/><Relationship Id="rId4" Type="http://schemas.openxmlformats.org/officeDocument/2006/relationships/slideLayout" Target="../slideLayouts/slideLayout128.xml"/><Relationship Id="rId5" Type="http://schemas.openxmlformats.org/officeDocument/2006/relationships/slideLayout" Target="../slideLayouts/slideLayout129.xml"/><Relationship Id="rId6" Type="http://schemas.openxmlformats.org/officeDocument/2006/relationships/slideLayout" Target="../slideLayouts/slideLayout130.xml"/><Relationship Id="rId7" Type="http://schemas.openxmlformats.org/officeDocument/2006/relationships/slideLayout" Target="../slideLayouts/slideLayout131.xml"/><Relationship Id="rId8" Type="http://schemas.openxmlformats.org/officeDocument/2006/relationships/slideLayout" Target="../slideLayouts/slideLayout132.xml"/><Relationship Id="rId9" Type="http://schemas.openxmlformats.org/officeDocument/2006/relationships/slideLayout" Target="../slideLayouts/slideLayout133.xml"/><Relationship Id="rId10" Type="http://schemas.openxmlformats.org/officeDocument/2006/relationships/slideLayout" Target="../slideLayouts/slideLayout134.xml"/><Relationship Id="rId11" Type="http://schemas.openxmlformats.org/officeDocument/2006/relationships/theme" Target="../theme/theme8.xml"/><Relationship Id="rId1" Type="http://schemas.openxmlformats.org/officeDocument/2006/relationships/slideLayout" Target="../slideLayouts/slideLayout125.xml"/><Relationship Id="rId2" Type="http://schemas.openxmlformats.org/officeDocument/2006/relationships/slideLayout" Target="../slideLayouts/slideLayout126.xml"/></Relationships>
</file>

<file path=ppt/slideMasters/_rels/slideMaster9.xml.rels><?xml version="1.0" encoding="UTF-8" standalone="yes"?>
<Relationships xmlns="http://schemas.openxmlformats.org/package/2006/relationships"><Relationship Id="rId11" Type="http://schemas.openxmlformats.org/officeDocument/2006/relationships/slideLayout" Target="../slideLayouts/slideLayout145.xml"/><Relationship Id="rId12" Type="http://schemas.openxmlformats.org/officeDocument/2006/relationships/slideLayout" Target="../slideLayouts/slideLayout146.xml"/><Relationship Id="rId13" Type="http://schemas.openxmlformats.org/officeDocument/2006/relationships/slideLayout" Target="../slideLayouts/slideLayout147.xml"/><Relationship Id="rId14" Type="http://schemas.openxmlformats.org/officeDocument/2006/relationships/slideLayout" Target="../slideLayouts/slideLayout148.xml"/><Relationship Id="rId15" Type="http://schemas.openxmlformats.org/officeDocument/2006/relationships/theme" Target="../theme/theme9.xml"/><Relationship Id="rId16" Type="http://schemas.openxmlformats.org/officeDocument/2006/relationships/image" Target="../media/image1.emf"/><Relationship Id="rId1" Type="http://schemas.openxmlformats.org/officeDocument/2006/relationships/slideLayout" Target="../slideLayouts/slideLayout135.xml"/><Relationship Id="rId2" Type="http://schemas.openxmlformats.org/officeDocument/2006/relationships/slideLayout" Target="../slideLayouts/slideLayout136.xml"/><Relationship Id="rId3" Type="http://schemas.openxmlformats.org/officeDocument/2006/relationships/slideLayout" Target="../slideLayouts/slideLayout137.xml"/><Relationship Id="rId4" Type="http://schemas.openxmlformats.org/officeDocument/2006/relationships/slideLayout" Target="../slideLayouts/slideLayout138.xml"/><Relationship Id="rId5" Type="http://schemas.openxmlformats.org/officeDocument/2006/relationships/slideLayout" Target="../slideLayouts/slideLayout139.xml"/><Relationship Id="rId6" Type="http://schemas.openxmlformats.org/officeDocument/2006/relationships/slideLayout" Target="../slideLayouts/slideLayout140.xml"/><Relationship Id="rId7" Type="http://schemas.openxmlformats.org/officeDocument/2006/relationships/slideLayout" Target="../slideLayouts/slideLayout141.xml"/><Relationship Id="rId8" Type="http://schemas.openxmlformats.org/officeDocument/2006/relationships/slideLayout" Target="../slideLayouts/slideLayout142.xml"/><Relationship Id="rId9" Type="http://schemas.openxmlformats.org/officeDocument/2006/relationships/slideLayout" Target="../slideLayouts/slideLayout143.xml"/><Relationship Id="rId10" Type="http://schemas.openxmlformats.org/officeDocument/2006/relationships/slideLayout" Target="../slideLayouts/slideLayout14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0"/>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4059602932"/>
      </p:ext>
    </p:extLst>
  </p:cSld>
  <p:clrMap bg1="lt1" tx1="dk1" bg2="lt2" tx2="dk2" accent1="accent1" accent2="accent2" accent3="accent3" accent4="accent4" accent5="accent5" accent6="accent6" hlink="hlink" folHlink="folHlink"/>
  <p:sldLayoutIdLst>
    <p:sldLayoutId id="2147484478" r:id="rId1"/>
    <p:sldLayoutId id="2147484480" r:id="rId2"/>
    <p:sldLayoutId id="2147484481" r:id="rId3"/>
    <p:sldLayoutId id="2147484482" r:id="rId4"/>
    <p:sldLayoutId id="2147484483" r:id="rId5"/>
    <p:sldLayoutId id="2147484484" r:id="rId6"/>
    <p:sldLayoutId id="2147484485" r:id="rId7"/>
    <p:sldLayoutId id="2147484486" r:id="rId8"/>
    <p:sldLayoutId id="2147484487" r:id="rId9"/>
    <p:sldLayoutId id="2147484488" r:id="rId10"/>
    <p:sldLayoutId id="2147484489" r:id="rId11"/>
    <p:sldLayoutId id="2147484490" r:id="rId12"/>
    <p:sldLayoutId id="2147484491" r:id="rId13"/>
    <p:sldLayoutId id="2147484492" r:id="rId14"/>
    <p:sldLayoutId id="2147484493" r:id="rId15"/>
    <p:sldLayoutId id="2147484494" r:id="rId16"/>
    <p:sldLayoutId id="2147484921" r:id="rId17"/>
    <p:sldLayoutId id="2147484940" r:id="rId18"/>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80345277"/>
      </p:ext>
    </p:extLst>
  </p:cSld>
  <p:clrMap bg1="lt1" tx1="dk1" bg2="lt2" tx2="dk2" accent1="accent1" accent2="accent2" accent3="accent3" accent4="accent4" accent5="accent5" accent6="accent6" hlink="hlink" folHlink="folHlink"/>
  <p:sldLayoutIdLst>
    <p:sldLayoutId id="2147484923" r:id="rId1"/>
    <p:sldLayoutId id="2147484924" r:id="rId2"/>
    <p:sldLayoutId id="2147484925" r:id="rId3"/>
    <p:sldLayoutId id="2147484926" r:id="rId4"/>
    <p:sldLayoutId id="2147484927" r:id="rId5"/>
    <p:sldLayoutId id="2147484928" r:id="rId6"/>
    <p:sldLayoutId id="2147484929" r:id="rId7"/>
    <p:sldLayoutId id="2147484930" r:id="rId8"/>
    <p:sldLayoutId id="2147484931" r:id="rId9"/>
    <p:sldLayoutId id="2147484932" r:id="rId10"/>
    <p:sldLayoutId id="2147484933" r:id="rId11"/>
    <p:sldLayoutId id="2147484934" r:id="rId12"/>
    <p:sldLayoutId id="2147484935" r:id="rId13"/>
    <p:sldLayoutId id="2147484936" r:id="rId14"/>
    <p:sldLayoutId id="2147484937" r:id="rId15"/>
    <p:sldLayoutId id="2147484938" r:id="rId16"/>
    <p:sldLayoutId id="2147484939" r:id="rId17"/>
  </p:sldLayoutIdLst>
  <p:txStyles>
    <p:titleStyle>
      <a:lvl1pPr algn="ctr" defTabSz="620713" rtl="0" fontAlgn="base">
        <a:spcBef>
          <a:spcPct val="0"/>
        </a:spcBef>
        <a:spcAft>
          <a:spcPct val="0"/>
        </a:spcAft>
        <a:defRPr sz="5900" kern="1200">
          <a:solidFill>
            <a:schemeClr val="tx1"/>
          </a:solidFill>
          <a:latin typeface="+mj-lt"/>
          <a:ea typeface="+mj-ea"/>
          <a:cs typeface="+mj-cs"/>
        </a:defRPr>
      </a:lvl1pPr>
      <a:lvl2pPr algn="ctr" defTabSz="620713" rtl="0" fontAlgn="base">
        <a:spcBef>
          <a:spcPct val="0"/>
        </a:spcBef>
        <a:spcAft>
          <a:spcPct val="0"/>
        </a:spcAft>
        <a:defRPr sz="5900">
          <a:solidFill>
            <a:schemeClr val="tx1"/>
          </a:solidFill>
          <a:latin typeface="Arial" charset="0"/>
        </a:defRPr>
      </a:lvl2pPr>
      <a:lvl3pPr algn="ctr" defTabSz="620713" rtl="0" fontAlgn="base">
        <a:spcBef>
          <a:spcPct val="0"/>
        </a:spcBef>
        <a:spcAft>
          <a:spcPct val="0"/>
        </a:spcAft>
        <a:defRPr sz="5900">
          <a:solidFill>
            <a:schemeClr val="tx1"/>
          </a:solidFill>
          <a:latin typeface="Arial" charset="0"/>
        </a:defRPr>
      </a:lvl3pPr>
      <a:lvl4pPr algn="ctr" defTabSz="620713" rtl="0" fontAlgn="base">
        <a:spcBef>
          <a:spcPct val="0"/>
        </a:spcBef>
        <a:spcAft>
          <a:spcPct val="0"/>
        </a:spcAft>
        <a:defRPr sz="5900">
          <a:solidFill>
            <a:schemeClr val="tx1"/>
          </a:solidFill>
          <a:latin typeface="Arial" charset="0"/>
        </a:defRPr>
      </a:lvl4pPr>
      <a:lvl5pPr algn="ctr" defTabSz="620713" rtl="0" fontAlgn="base">
        <a:spcBef>
          <a:spcPct val="0"/>
        </a:spcBef>
        <a:spcAft>
          <a:spcPct val="0"/>
        </a:spcAft>
        <a:defRPr sz="5900">
          <a:solidFill>
            <a:schemeClr val="tx1"/>
          </a:solidFill>
          <a:latin typeface="Arial" charset="0"/>
        </a:defRPr>
      </a:lvl5pPr>
      <a:lvl6pPr marL="457200" algn="ctr" defTabSz="620713" rtl="0" fontAlgn="base">
        <a:spcBef>
          <a:spcPct val="0"/>
        </a:spcBef>
        <a:spcAft>
          <a:spcPct val="0"/>
        </a:spcAft>
        <a:defRPr sz="5900">
          <a:solidFill>
            <a:schemeClr val="tx1"/>
          </a:solidFill>
          <a:latin typeface="Arial" charset="0"/>
        </a:defRPr>
      </a:lvl6pPr>
      <a:lvl7pPr marL="914400" algn="ctr" defTabSz="620713" rtl="0" fontAlgn="base">
        <a:spcBef>
          <a:spcPct val="0"/>
        </a:spcBef>
        <a:spcAft>
          <a:spcPct val="0"/>
        </a:spcAft>
        <a:defRPr sz="5900">
          <a:solidFill>
            <a:schemeClr val="tx1"/>
          </a:solidFill>
          <a:latin typeface="Arial" charset="0"/>
        </a:defRPr>
      </a:lvl7pPr>
      <a:lvl8pPr marL="1371600" algn="ctr" defTabSz="620713" rtl="0" fontAlgn="base">
        <a:spcBef>
          <a:spcPct val="0"/>
        </a:spcBef>
        <a:spcAft>
          <a:spcPct val="0"/>
        </a:spcAft>
        <a:defRPr sz="5900">
          <a:solidFill>
            <a:schemeClr val="tx1"/>
          </a:solidFill>
          <a:latin typeface="Arial" charset="0"/>
        </a:defRPr>
      </a:lvl8pPr>
      <a:lvl9pPr marL="1828800" algn="ctr" defTabSz="620713" rtl="0" fontAlgn="base">
        <a:spcBef>
          <a:spcPct val="0"/>
        </a:spcBef>
        <a:spcAft>
          <a:spcPct val="0"/>
        </a:spcAft>
        <a:defRPr sz="5900">
          <a:solidFill>
            <a:schemeClr val="tx1"/>
          </a:solidFill>
          <a:latin typeface="Arial" charset="0"/>
        </a:defRPr>
      </a:lvl9pPr>
    </p:titleStyle>
    <p:bodyStyle>
      <a:lvl1pPr marL="465138" indent="-465138" algn="l" defTabSz="620713" rtl="0" fontAlgn="base">
        <a:spcBef>
          <a:spcPct val="20000"/>
        </a:spcBef>
        <a:spcAft>
          <a:spcPct val="0"/>
        </a:spcAft>
        <a:buFont typeface="Arial" charset="0"/>
        <a:buChar char="•"/>
        <a:defRPr sz="4300" kern="1200">
          <a:solidFill>
            <a:schemeClr val="tx1"/>
          </a:solidFill>
          <a:latin typeface="+mn-lt"/>
          <a:ea typeface="+mn-ea"/>
          <a:cs typeface="+mn-cs"/>
        </a:defRPr>
      </a:lvl1pPr>
      <a:lvl2pPr marL="1009650" indent="-387350" algn="l" defTabSz="620713" rtl="0" fontAlgn="base">
        <a:spcBef>
          <a:spcPct val="20000"/>
        </a:spcBef>
        <a:spcAft>
          <a:spcPct val="0"/>
        </a:spcAft>
        <a:buFont typeface="Arial" charset="0"/>
        <a:buChar char="–"/>
        <a:defRPr sz="3800" kern="1200">
          <a:solidFill>
            <a:schemeClr val="tx1"/>
          </a:solidFill>
          <a:latin typeface="+mn-lt"/>
          <a:ea typeface="+mn-ea"/>
          <a:cs typeface="+mn-cs"/>
        </a:defRPr>
      </a:lvl2pPr>
      <a:lvl3pPr marL="1554163" indent="-309563" algn="l" defTabSz="620713" rtl="0" fontAlgn="base">
        <a:spcBef>
          <a:spcPct val="20000"/>
        </a:spcBef>
        <a:spcAft>
          <a:spcPct val="0"/>
        </a:spcAft>
        <a:buFont typeface="Arial" charset="0"/>
        <a:buChar char="•"/>
        <a:defRPr sz="3200" kern="1200">
          <a:solidFill>
            <a:schemeClr val="tx1"/>
          </a:solidFill>
          <a:latin typeface="+mn-lt"/>
          <a:ea typeface="+mn-ea"/>
          <a:cs typeface="+mn-cs"/>
        </a:defRPr>
      </a:lvl3pPr>
      <a:lvl4pPr marL="2174875" indent="-309563" algn="l" defTabSz="620713" rtl="0" fontAlgn="base">
        <a:spcBef>
          <a:spcPct val="20000"/>
        </a:spcBef>
        <a:spcAft>
          <a:spcPct val="0"/>
        </a:spcAft>
        <a:buFont typeface="Arial" charset="0"/>
        <a:buChar char="–"/>
        <a:defRPr sz="2700" kern="1200">
          <a:solidFill>
            <a:schemeClr val="tx1"/>
          </a:solidFill>
          <a:latin typeface="+mn-lt"/>
          <a:ea typeface="+mn-ea"/>
          <a:cs typeface="+mn-cs"/>
        </a:defRPr>
      </a:lvl4pPr>
      <a:lvl5pPr marL="2797175" indent="-309563" algn="l" defTabSz="620713" rtl="0" fontAlgn="base">
        <a:spcBef>
          <a:spcPct val="20000"/>
        </a:spcBef>
        <a:spcAft>
          <a:spcPct val="0"/>
        </a:spcAft>
        <a:buFont typeface="Arial" charset="0"/>
        <a:buChar char="»"/>
        <a:defRPr sz="2700" kern="1200">
          <a:solidFill>
            <a:schemeClr val="tx1"/>
          </a:solidFill>
          <a:latin typeface="+mn-lt"/>
          <a:ea typeface="+mn-ea"/>
          <a:cs typeface="+mn-cs"/>
        </a:defRPr>
      </a:lvl5pPr>
      <a:lvl6pPr marL="3419435" indent="-310857" algn="l" defTabSz="621716" rtl="0" eaLnBrk="1" latinLnBrk="0" hangingPunct="1">
        <a:spcBef>
          <a:spcPct val="20000"/>
        </a:spcBef>
        <a:buFont typeface="Arial"/>
        <a:buChar char="•"/>
        <a:defRPr sz="2720" kern="1200">
          <a:solidFill>
            <a:schemeClr val="tx1"/>
          </a:solidFill>
          <a:latin typeface="+mn-lt"/>
          <a:ea typeface="+mn-ea"/>
          <a:cs typeface="+mn-cs"/>
        </a:defRPr>
      </a:lvl6pPr>
      <a:lvl7pPr marL="4041151" indent="-310857" algn="l" defTabSz="621716" rtl="0" eaLnBrk="1" latinLnBrk="0" hangingPunct="1">
        <a:spcBef>
          <a:spcPct val="20000"/>
        </a:spcBef>
        <a:buFont typeface="Arial"/>
        <a:buChar char="•"/>
        <a:defRPr sz="2720" kern="1200">
          <a:solidFill>
            <a:schemeClr val="tx1"/>
          </a:solidFill>
          <a:latin typeface="+mn-lt"/>
          <a:ea typeface="+mn-ea"/>
          <a:cs typeface="+mn-cs"/>
        </a:defRPr>
      </a:lvl7pPr>
      <a:lvl8pPr marL="4662867" indent="-310857" algn="l" defTabSz="621716" rtl="0" eaLnBrk="1" latinLnBrk="0" hangingPunct="1">
        <a:spcBef>
          <a:spcPct val="20000"/>
        </a:spcBef>
        <a:buFont typeface="Arial"/>
        <a:buChar char="•"/>
        <a:defRPr sz="2720" kern="1200">
          <a:solidFill>
            <a:schemeClr val="tx1"/>
          </a:solidFill>
          <a:latin typeface="+mn-lt"/>
          <a:ea typeface="+mn-ea"/>
          <a:cs typeface="+mn-cs"/>
        </a:defRPr>
      </a:lvl8pPr>
      <a:lvl9pPr marL="5284581" indent="-310857" algn="l" defTabSz="621716" rtl="0" eaLnBrk="1" latinLnBrk="0" hangingPunct="1">
        <a:spcBef>
          <a:spcPct val="20000"/>
        </a:spcBef>
        <a:buFont typeface="Arial"/>
        <a:buChar char="•"/>
        <a:defRPr sz="2720" kern="1200">
          <a:solidFill>
            <a:schemeClr val="tx1"/>
          </a:solidFill>
          <a:latin typeface="+mn-lt"/>
          <a:ea typeface="+mn-ea"/>
          <a:cs typeface="+mn-cs"/>
        </a:defRPr>
      </a:lvl9pPr>
    </p:bodyStyle>
    <p:otherStyle>
      <a:defPPr>
        <a:defRPr lang="en-US"/>
      </a:defPPr>
      <a:lvl1pPr marL="0" algn="l" defTabSz="621716" rtl="0" eaLnBrk="1" latinLnBrk="0" hangingPunct="1">
        <a:defRPr sz="2448" kern="1200">
          <a:solidFill>
            <a:schemeClr val="tx1"/>
          </a:solidFill>
          <a:latin typeface="+mn-lt"/>
          <a:ea typeface="+mn-ea"/>
          <a:cs typeface="+mn-cs"/>
        </a:defRPr>
      </a:lvl1pPr>
      <a:lvl2pPr marL="621716" algn="l" defTabSz="621716" rtl="0" eaLnBrk="1" latinLnBrk="0" hangingPunct="1">
        <a:defRPr sz="2448" kern="1200">
          <a:solidFill>
            <a:schemeClr val="tx1"/>
          </a:solidFill>
          <a:latin typeface="+mn-lt"/>
          <a:ea typeface="+mn-ea"/>
          <a:cs typeface="+mn-cs"/>
        </a:defRPr>
      </a:lvl2pPr>
      <a:lvl3pPr marL="1243431" algn="l" defTabSz="621716" rtl="0" eaLnBrk="1" latinLnBrk="0" hangingPunct="1">
        <a:defRPr sz="2448" kern="1200">
          <a:solidFill>
            <a:schemeClr val="tx1"/>
          </a:solidFill>
          <a:latin typeface="+mn-lt"/>
          <a:ea typeface="+mn-ea"/>
          <a:cs typeface="+mn-cs"/>
        </a:defRPr>
      </a:lvl3pPr>
      <a:lvl4pPr marL="1865146" algn="l" defTabSz="621716" rtl="0" eaLnBrk="1" latinLnBrk="0" hangingPunct="1">
        <a:defRPr sz="2448" kern="1200">
          <a:solidFill>
            <a:schemeClr val="tx1"/>
          </a:solidFill>
          <a:latin typeface="+mn-lt"/>
          <a:ea typeface="+mn-ea"/>
          <a:cs typeface="+mn-cs"/>
        </a:defRPr>
      </a:lvl4pPr>
      <a:lvl5pPr marL="2486862" algn="l" defTabSz="621716" rtl="0" eaLnBrk="1" latinLnBrk="0" hangingPunct="1">
        <a:defRPr sz="2448" kern="1200">
          <a:solidFill>
            <a:schemeClr val="tx1"/>
          </a:solidFill>
          <a:latin typeface="+mn-lt"/>
          <a:ea typeface="+mn-ea"/>
          <a:cs typeface="+mn-cs"/>
        </a:defRPr>
      </a:lvl5pPr>
      <a:lvl6pPr marL="3108578" algn="l" defTabSz="621716" rtl="0" eaLnBrk="1" latinLnBrk="0" hangingPunct="1">
        <a:defRPr sz="2448" kern="1200">
          <a:solidFill>
            <a:schemeClr val="tx1"/>
          </a:solidFill>
          <a:latin typeface="+mn-lt"/>
          <a:ea typeface="+mn-ea"/>
          <a:cs typeface="+mn-cs"/>
        </a:defRPr>
      </a:lvl6pPr>
      <a:lvl7pPr marL="3730293" algn="l" defTabSz="621716" rtl="0" eaLnBrk="1" latinLnBrk="0" hangingPunct="1">
        <a:defRPr sz="2448" kern="1200">
          <a:solidFill>
            <a:schemeClr val="tx1"/>
          </a:solidFill>
          <a:latin typeface="+mn-lt"/>
          <a:ea typeface="+mn-ea"/>
          <a:cs typeface="+mn-cs"/>
        </a:defRPr>
      </a:lvl7pPr>
      <a:lvl8pPr marL="4352008" algn="l" defTabSz="621716" rtl="0" eaLnBrk="1" latinLnBrk="0" hangingPunct="1">
        <a:defRPr sz="2448" kern="1200">
          <a:solidFill>
            <a:schemeClr val="tx1"/>
          </a:solidFill>
          <a:latin typeface="+mn-lt"/>
          <a:ea typeface="+mn-ea"/>
          <a:cs typeface="+mn-cs"/>
        </a:defRPr>
      </a:lvl8pPr>
      <a:lvl9pPr marL="4973724" algn="l" defTabSz="621716" rtl="0" eaLnBrk="1" latinLnBrk="0" hangingPunct="1">
        <a:defRPr sz="2448"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55008" y="372394"/>
            <a:ext cx="10726460" cy="135195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55008" y="1861968"/>
            <a:ext cx="10726460" cy="443796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55008" y="6482889"/>
            <a:ext cx="2798207" cy="372394"/>
          </a:xfrm>
          <a:prstGeom prst="rect">
            <a:avLst/>
          </a:prstGeom>
        </p:spPr>
        <p:txBody>
          <a:bodyPr vert="horz" lIns="91440" tIns="45720" rIns="91440" bIns="45720" rtlCol="0" anchor="ctr"/>
          <a:lstStyle>
            <a:lvl1pPr algn="l">
              <a:defRPr sz="1224">
                <a:solidFill>
                  <a:schemeClr val="tx1">
                    <a:tint val="75000"/>
                  </a:schemeClr>
                </a:solidFill>
              </a:defRPr>
            </a:lvl1pPr>
          </a:lstStyle>
          <a:p>
            <a:pPr defTabSz="932597"/>
            <a:fld id="{AD1B485A-E351-9C44-BB86-A4D427C3F1D8}" type="datetimeFigureOut">
              <a:rPr lang="en-US" smtClean="0">
                <a:solidFill>
                  <a:prstClr val="white">
                    <a:tint val="75000"/>
                  </a:prstClr>
                </a:solidFill>
              </a:rPr>
              <a:pPr defTabSz="932597"/>
              <a:t>3/8/18</a:t>
            </a:fld>
            <a:endParaRPr lang="en-US">
              <a:solidFill>
                <a:prstClr val="white">
                  <a:tint val="75000"/>
                </a:prstClr>
              </a:solidFill>
            </a:endParaRPr>
          </a:p>
        </p:txBody>
      </p:sp>
      <p:sp>
        <p:nvSpPr>
          <p:cNvPr id="5" name="Footer Placeholder 4"/>
          <p:cNvSpPr>
            <a:spLocks noGrp="1"/>
          </p:cNvSpPr>
          <p:nvPr>
            <p:ph type="ftr" sz="quarter" idx="3"/>
          </p:nvPr>
        </p:nvSpPr>
        <p:spPr>
          <a:xfrm>
            <a:off x="4119583" y="6482889"/>
            <a:ext cx="4197310" cy="372394"/>
          </a:xfrm>
          <a:prstGeom prst="rect">
            <a:avLst/>
          </a:prstGeom>
        </p:spPr>
        <p:txBody>
          <a:bodyPr vert="horz" lIns="91440" tIns="45720" rIns="91440" bIns="45720" rtlCol="0" anchor="ctr"/>
          <a:lstStyle>
            <a:lvl1pPr algn="ctr">
              <a:defRPr sz="1224">
                <a:solidFill>
                  <a:schemeClr val="tx1">
                    <a:tint val="75000"/>
                  </a:schemeClr>
                </a:solidFill>
              </a:defRPr>
            </a:lvl1pPr>
          </a:lstStyle>
          <a:p>
            <a:pPr defTabSz="932597"/>
            <a:endParaRPr lang="en-US">
              <a:solidFill>
                <a:prstClr val="white">
                  <a:tint val="75000"/>
                </a:prstClr>
              </a:solidFill>
            </a:endParaRPr>
          </a:p>
        </p:txBody>
      </p:sp>
      <p:sp>
        <p:nvSpPr>
          <p:cNvPr id="6" name="Slide Number Placeholder 5"/>
          <p:cNvSpPr>
            <a:spLocks noGrp="1"/>
          </p:cNvSpPr>
          <p:nvPr>
            <p:ph type="sldNum" sz="quarter" idx="4"/>
          </p:nvPr>
        </p:nvSpPr>
        <p:spPr>
          <a:xfrm>
            <a:off x="8783260" y="6482889"/>
            <a:ext cx="2798207" cy="372394"/>
          </a:xfrm>
          <a:prstGeom prst="rect">
            <a:avLst/>
          </a:prstGeom>
        </p:spPr>
        <p:txBody>
          <a:bodyPr vert="horz" lIns="91440" tIns="45720" rIns="91440" bIns="45720" rtlCol="0" anchor="ctr"/>
          <a:lstStyle>
            <a:lvl1pPr algn="r">
              <a:defRPr sz="1224">
                <a:solidFill>
                  <a:schemeClr val="tx1">
                    <a:tint val="75000"/>
                  </a:schemeClr>
                </a:solidFill>
              </a:defRPr>
            </a:lvl1pPr>
          </a:lstStyle>
          <a:p>
            <a:pPr defTabSz="932597"/>
            <a:fld id="{51EEAF25-28F7-184D-8757-5C10630FF37A}" type="slidenum">
              <a:rPr lang="en-US" smtClean="0">
                <a:solidFill>
                  <a:prstClr val="white">
                    <a:tint val="75000"/>
                  </a:prstClr>
                </a:solidFill>
              </a:rPr>
              <a:pPr defTabSz="932597"/>
              <a:t>‹#›</a:t>
            </a:fld>
            <a:endParaRPr lang="en-US">
              <a:solidFill>
                <a:prstClr val="white">
                  <a:tint val="75000"/>
                </a:prstClr>
              </a:solidFill>
            </a:endParaRPr>
          </a:p>
        </p:txBody>
      </p:sp>
    </p:spTree>
    <p:extLst>
      <p:ext uri="{BB962C8B-B14F-4D97-AF65-F5344CB8AC3E}">
        <p14:creationId xmlns:p14="http://schemas.microsoft.com/office/powerpoint/2010/main" val="1443185164"/>
      </p:ext>
    </p:extLst>
  </p:cSld>
  <p:clrMap bg1="dk1" tx1="lt1" bg2="dk2" tx2="lt2" accent1="accent1" accent2="accent2" accent3="accent3" accent4="accent4" accent5="accent5" accent6="accent6" hlink="hlink" folHlink="folHlink"/>
  <p:sldLayoutIdLst>
    <p:sldLayoutId id="2147484942" r:id="rId1"/>
    <p:sldLayoutId id="2147484943" r:id="rId2"/>
    <p:sldLayoutId id="2147484944" r:id="rId3"/>
    <p:sldLayoutId id="2147484945" r:id="rId4"/>
    <p:sldLayoutId id="2147484946" r:id="rId5"/>
    <p:sldLayoutId id="2147484947" r:id="rId6"/>
    <p:sldLayoutId id="2147484948" r:id="rId7"/>
    <p:sldLayoutId id="2147484949" r:id="rId8"/>
    <p:sldLayoutId id="2147484950" r:id="rId9"/>
    <p:sldLayoutId id="2147484951" r:id="rId10"/>
    <p:sldLayoutId id="2147484952" r:id="rId11"/>
    <p:sldLayoutId id="2147484953" r:id="rId12"/>
    <p:sldLayoutId id="2147484955" r:id="rId13"/>
    <p:sldLayoutId id="2147484956" r:id="rId14"/>
    <p:sldLayoutId id="2147484957" r:id="rId15"/>
    <p:sldLayoutId id="2147484958" r:id="rId16"/>
    <p:sldLayoutId id="2147484959" r:id="rId17"/>
  </p:sldLayoutIdLst>
  <p:txStyles>
    <p:titleStyle>
      <a:lvl1pPr algn="l" defTabSz="932597" rtl="0" eaLnBrk="1" latinLnBrk="0" hangingPunct="1">
        <a:lnSpc>
          <a:spcPct val="90000"/>
        </a:lnSpc>
        <a:spcBef>
          <a:spcPct val="0"/>
        </a:spcBef>
        <a:buNone/>
        <a:defRPr sz="4488" kern="1200">
          <a:solidFill>
            <a:schemeClr val="tx1"/>
          </a:solidFill>
          <a:latin typeface="+mj-lt"/>
          <a:ea typeface="+mj-ea"/>
          <a:cs typeface="+mj-cs"/>
        </a:defRPr>
      </a:lvl1pPr>
    </p:titleStyle>
    <p:body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6"/>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7" cy="2374943"/>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p:nvPicPr>
        <p:blipFill>
          <a:blip r:embed="rId23"/>
          <a:stretch>
            <a:fillRect/>
          </a:stretch>
        </p:blipFill>
        <p:spPr>
          <a:xfrm rot="5400000">
            <a:off x="9371796" y="3072300"/>
            <a:ext cx="6995160" cy="849927"/>
          </a:xfrm>
          <a:prstGeom prst="rect">
            <a:avLst/>
          </a:prstGeom>
        </p:spPr>
      </p:pic>
    </p:spTree>
    <p:extLst>
      <p:ext uri="{BB962C8B-B14F-4D97-AF65-F5344CB8AC3E}">
        <p14:creationId xmlns:p14="http://schemas.microsoft.com/office/powerpoint/2010/main" val="1418826521"/>
      </p:ext>
    </p:extLst>
  </p:cSld>
  <p:clrMap bg1="lt1" tx1="dk1" bg2="lt2" tx2="dk2" accent1="accent1" accent2="accent2" accent3="accent3" accent4="accent4" accent5="accent5" accent6="accent6" hlink="hlink" folHlink="folHlink"/>
  <p:sldLayoutIdLst>
    <p:sldLayoutId id="2147484961" r:id="rId1"/>
    <p:sldLayoutId id="2147484962" r:id="rId2"/>
    <p:sldLayoutId id="2147484963" r:id="rId3"/>
    <p:sldLayoutId id="2147484964" r:id="rId4"/>
    <p:sldLayoutId id="2147484965" r:id="rId5"/>
    <p:sldLayoutId id="2147484966" r:id="rId6"/>
    <p:sldLayoutId id="2147484967" r:id="rId7"/>
    <p:sldLayoutId id="2147484968" r:id="rId8"/>
    <p:sldLayoutId id="2147484969" r:id="rId9"/>
    <p:sldLayoutId id="2147484970" r:id="rId10"/>
    <p:sldLayoutId id="2147484971" r:id="rId11"/>
    <p:sldLayoutId id="2147484972" r:id="rId12"/>
    <p:sldLayoutId id="2147484973" r:id="rId13"/>
    <p:sldLayoutId id="2147484974" r:id="rId14"/>
    <p:sldLayoutId id="2147484975" r:id="rId15"/>
    <p:sldLayoutId id="2147484976" r:id="rId16"/>
    <p:sldLayoutId id="2147484977" r:id="rId17"/>
    <p:sldLayoutId id="2147484978" r:id="rId18"/>
    <p:sldLayoutId id="2147484979" r:id="rId19"/>
    <p:sldLayoutId id="2147484980" r:id="rId20"/>
    <p:sldLayoutId id="2147484981" r:id="rId21"/>
  </p:sldLayoutIdLst>
  <p:transition>
    <p:fade/>
  </p:transition>
  <p:hf sldNum="0" hdr="0" ftr="0" dt="0"/>
  <p:txStyles>
    <p:titleStyle>
      <a:lvl1pPr algn="l" defTabSz="932634"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74" marR="0" indent="-228574" algn="l" defTabSz="93263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99" kern="1200" spc="0" baseline="0">
          <a:gradFill>
            <a:gsLst>
              <a:gs pos="1250">
                <a:schemeClr val="tx1"/>
              </a:gs>
              <a:gs pos="100000">
                <a:schemeClr val="tx1"/>
              </a:gs>
            </a:gsLst>
            <a:lin ang="5400000" scaled="0"/>
          </a:gradFill>
          <a:latin typeface="+mj-lt"/>
          <a:ea typeface="+mn-ea"/>
          <a:cs typeface="+mn-cs"/>
        </a:defRPr>
      </a:lvl1pPr>
      <a:lvl2pPr marL="457147" marR="0" indent="-228574" algn="l" defTabSz="93263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722" marR="0" indent="-228574" algn="l" defTabSz="93263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294" marR="0" indent="-228574" algn="l" defTabSz="93263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2868" marR="0" indent="-228574" algn="l" defTabSz="93263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4745" indent="-233159" algn="l" defTabSz="93263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063" indent="-233159" algn="l" defTabSz="93263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381" indent="-233159" algn="l" defTabSz="93263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699" indent="-233159" algn="l" defTabSz="93263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634" rtl="0" eaLnBrk="1" latinLnBrk="0" hangingPunct="1">
        <a:defRPr sz="1800" kern="1200">
          <a:solidFill>
            <a:schemeClr val="tx1"/>
          </a:solidFill>
          <a:latin typeface="+mn-lt"/>
          <a:ea typeface="+mn-ea"/>
          <a:cs typeface="+mn-cs"/>
        </a:defRPr>
      </a:lvl1pPr>
      <a:lvl2pPr marL="466318" algn="l" defTabSz="932634" rtl="0" eaLnBrk="1" latinLnBrk="0" hangingPunct="1">
        <a:defRPr sz="1800" kern="1200">
          <a:solidFill>
            <a:schemeClr val="tx1"/>
          </a:solidFill>
          <a:latin typeface="+mn-lt"/>
          <a:ea typeface="+mn-ea"/>
          <a:cs typeface="+mn-cs"/>
        </a:defRPr>
      </a:lvl2pPr>
      <a:lvl3pPr marL="932634" algn="l" defTabSz="932634" rtl="0" eaLnBrk="1" latinLnBrk="0" hangingPunct="1">
        <a:defRPr sz="1800" kern="1200">
          <a:solidFill>
            <a:schemeClr val="tx1"/>
          </a:solidFill>
          <a:latin typeface="+mn-lt"/>
          <a:ea typeface="+mn-ea"/>
          <a:cs typeface="+mn-cs"/>
        </a:defRPr>
      </a:lvl3pPr>
      <a:lvl4pPr marL="1398952" algn="l" defTabSz="932634" rtl="0" eaLnBrk="1" latinLnBrk="0" hangingPunct="1">
        <a:defRPr sz="1800" kern="1200">
          <a:solidFill>
            <a:schemeClr val="tx1"/>
          </a:solidFill>
          <a:latin typeface="+mn-lt"/>
          <a:ea typeface="+mn-ea"/>
          <a:cs typeface="+mn-cs"/>
        </a:defRPr>
      </a:lvl4pPr>
      <a:lvl5pPr marL="1865269" algn="l" defTabSz="932634" rtl="0" eaLnBrk="1" latinLnBrk="0" hangingPunct="1">
        <a:defRPr sz="1800" kern="1200">
          <a:solidFill>
            <a:schemeClr val="tx1"/>
          </a:solidFill>
          <a:latin typeface="+mn-lt"/>
          <a:ea typeface="+mn-ea"/>
          <a:cs typeface="+mn-cs"/>
        </a:defRPr>
      </a:lvl5pPr>
      <a:lvl6pPr marL="2331588" algn="l" defTabSz="932634" rtl="0" eaLnBrk="1" latinLnBrk="0" hangingPunct="1">
        <a:defRPr sz="1800" kern="1200">
          <a:solidFill>
            <a:schemeClr val="tx1"/>
          </a:solidFill>
          <a:latin typeface="+mn-lt"/>
          <a:ea typeface="+mn-ea"/>
          <a:cs typeface="+mn-cs"/>
        </a:defRPr>
      </a:lvl6pPr>
      <a:lvl7pPr marL="2797905" algn="l" defTabSz="932634" rtl="0" eaLnBrk="1" latinLnBrk="0" hangingPunct="1">
        <a:defRPr sz="1800" kern="1200">
          <a:solidFill>
            <a:schemeClr val="tx1"/>
          </a:solidFill>
          <a:latin typeface="+mn-lt"/>
          <a:ea typeface="+mn-ea"/>
          <a:cs typeface="+mn-cs"/>
        </a:defRPr>
      </a:lvl7pPr>
      <a:lvl8pPr marL="3264222" algn="l" defTabSz="932634" rtl="0" eaLnBrk="1" latinLnBrk="0" hangingPunct="1">
        <a:defRPr sz="1800" kern="1200">
          <a:solidFill>
            <a:schemeClr val="tx1"/>
          </a:solidFill>
          <a:latin typeface="+mn-lt"/>
          <a:ea typeface="+mn-ea"/>
          <a:cs typeface="+mn-cs"/>
        </a:defRPr>
      </a:lvl8pPr>
      <a:lvl9pPr marL="3730540" algn="l" defTabSz="932634"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55008" y="372394"/>
            <a:ext cx="10726460" cy="135195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55008" y="1861968"/>
            <a:ext cx="10726460" cy="443796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55008" y="6482889"/>
            <a:ext cx="2798207" cy="372394"/>
          </a:xfrm>
          <a:prstGeom prst="rect">
            <a:avLst/>
          </a:prstGeom>
        </p:spPr>
        <p:txBody>
          <a:bodyPr vert="horz" lIns="91440" tIns="45720" rIns="91440" bIns="45720" rtlCol="0" anchor="ctr"/>
          <a:lstStyle>
            <a:lvl1pPr algn="l">
              <a:defRPr sz="1224">
                <a:solidFill>
                  <a:schemeClr val="tx1">
                    <a:tint val="75000"/>
                  </a:schemeClr>
                </a:solidFill>
              </a:defRPr>
            </a:lvl1pPr>
          </a:lstStyle>
          <a:p>
            <a:pPr defTabSz="932597"/>
            <a:fld id="{AD1B485A-E351-9C44-BB86-A4D427C3F1D8}" type="datetimeFigureOut">
              <a:rPr lang="en-US" smtClean="0">
                <a:solidFill>
                  <a:prstClr val="white">
                    <a:tint val="75000"/>
                  </a:prstClr>
                </a:solidFill>
              </a:rPr>
              <a:pPr defTabSz="932597"/>
              <a:t>3/8/18</a:t>
            </a:fld>
            <a:endParaRPr lang="en-US">
              <a:solidFill>
                <a:prstClr val="white">
                  <a:tint val="75000"/>
                </a:prstClr>
              </a:solidFill>
            </a:endParaRPr>
          </a:p>
        </p:txBody>
      </p:sp>
      <p:sp>
        <p:nvSpPr>
          <p:cNvPr id="5" name="Footer Placeholder 4"/>
          <p:cNvSpPr>
            <a:spLocks noGrp="1"/>
          </p:cNvSpPr>
          <p:nvPr>
            <p:ph type="ftr" sz="quarter" idx="3"/>
          </p:nvPr>
        </p:nvSpPr>
        <p:spPr>
          <a:xfrm>
            <a:off x="4119583" y="6482889"/>
            <a:ext cx="4197310" cy="372394"/>
          </a:xfrm>
          <a:prstGeom prst="rect">
            <a:avLst/>
          </a:prstGeom>
        </p:spPr>
        <p:txBody>
          <a:bodyPr vert="horz" lIns="91440" tIns="45720" rIns="91440" bIns="45720" rtlCol="0" anchor="ctr"/>
          <a:lstStyle>
            <a:lvl1pPr algn="ctr">
              <a:defRPr sz="1224">
                <a:solidFill>
                  <a:schemeClr val="tx1">
                    <a:tint val="75000"/>
                  </a:schemeClr>
                </a:solidFill>
              </a:defRPr>
            </a:lvl1pPr>
          </a:lstStyle>
          <a:p>
            <a:pPr defTabSz="932597"/>
            <a:endParaRPr lang="en-US">
              <a:solidFill>
                <a:prstClr val="white">
                  <a:tint val="75000"/>
                </a:prstClr>
              </a:solidFill>
            </a:endParaRPr>
          </a:p>
        </p:txBody>
      </p:sp>
      <p:sp>
        <p:nvSpPr>
          <p:cNvPr id="6" name="Slide Number Placeholder 5"/>
          <p:cNvSpPr>
            <a:spLocks noGrp="1"/>
          </p:cNvSpPr>
          <p:nvPr>
            <p:ph type="sldNum" sz="quarter" idx="4"/>
          </p:nvPr>
        </p:nvSpPr>
        <p:spPr>
          <a:xfrm>
            <a:off x="8783260" y="6482889"/>
            <a:ext cx="2798207" cy="372394"/>
          </a:xfrm>
          <a:prstGeom prst="rect">
            <a:avLst/>
          </a:prstGeom>
        </p:spPr>
        <p:txBody>
          <a:bodyPr vert="horz" lIns="91440" tIns="45720" rIns="91440" bIns="45720" rtlCol="0" anchor="ctr"/>
          <a:lstStyle>
            <a:lvl1pPr algn="r">
              <a:defRPr sz="1224">
                <a:solidFill>
                  <a:schemeClr val="tx1">
                    <a:tint val="75000"/>
                  </a:schemeClr>
                </a:solidFill>
              </a:defRPr>
            </a:lvl1pPr>
          </a:lstStyle>
          <a:p>
            <a:pPr defTabSz="932597"/>
            <a:fld id="{51EEAF25-28F7-184D-8757-5C10630FF37A}" type="slidenum">
              <a:rPr lang="en-US" smtClean="0">
                <a:solidFill>
                  <a:prstClr val="white">
                    <a:tint val="75000"/>
                  </a:prstClr>
                </a:solidFill>
              </a:rPr>
              <a:pPr defTabSz="932597"/>
              <a:t>‹#›</a:t>
            </a:fld>
            <a:endParaRPr lang="en-US">
              <a:solidFill>
                <a:prstClr val="white">
                  <a:tint val="75000"/>
                </a:prstClr>
              </a:solidFill>
            </a:endParaRPr>
          </a:p>
        </p:txBody>
      </p:sp>
    </p:spTree>
    <p:extLst>
      <p:ext uri="{BB962C8B-B14F-4D97-AF65-F5344CB8AC3E}">
        <p14:creationId xmlns:p14="http://schemas.microsoft.com/office/powerpoint/2010/main" val="495130160"/>
      </p:ext>
    </p:extLst>
  </p:cSld>
  <p:clrMap bg1="dk1" tx1="lt1" bg2="dk2" tx2="lt2" accent1="accent1" accent2="accent2" accent3="accent3" accent4="accent4" accent5="accent5" accent6="accent6" hlink="hlink" folHlink="folHlink"/>
  <p:sldLayoutIdLst>
    <p:sldLayoutId id="2147484984" r:id="rId1"/>
    <p:sldLayoutId id="2147484985" r:id="rId2"/>
    <p:sldLayoutId id="2147484986" r:id="rId3"/>
    <p:sldLayoutId id="2147484987" r:id="rId4"/>
    <p:sldLayoutId id="2147484988" r:id="rId5"/>
    <p:sldLayoutId id="2147484989" r:id="rId6"/>
    <p:sldLayoutId id="2147484990" r:id="rId7"/>
    <p:sldLayoutId id="2147484991" r:id="rId8"/>
    <p:sldLayoutId id="2147484992" r:id="rId9"/>
    <p:sldLayoutId id="2147484993" r:id="rId10"/>
    <p:sldLayoutId id="2147484994" r:id="rId11"/>
    <p:sldLayoutId id="2147484995" r:id="rId12"/>
    <p:sldLayoutId id="2147484996" r:id="rId13"/>
    <p:sldLayoutId id="2147484997" r:id="rId14"/>
    <p:sldLayoutId id="2147484998" r:id="rId15"/>
    <p:sldLayoutId id="2147484999" r:id="rId16"/>
    <p:sldLayoutId id="2147485000" r:id="rId17"/>
    <p:sldLayoutId id="2147485001" r:id="rId18"/>
  </p:sldLayoutIdLst>
  <p:txStyles>
    <p:titleStyle>
      <a:lvl1pPr algn="l" defTabSz="932597" rtl="0" eaLnBrk="1" latinLnBrk="0" hangingPunct="1">
        <a:lnSpc>
          <a:spcPct val="90000"/>
        </a:lnSpc>
        <a:spcBef>
          <a:spcPct val="0"/>
        </a:spcBef>
        <a:buNone/>
        <a:defRPr sz="4488" kern="1200">
          <a:solidFill>
            <a:schemeClr val="tx1"/>
          </a:solidFill>
          <a:latin typeface="+mj-lt"/>
          <a:ea typeface="+mj-ea"/>
          <a:cs typeface="+mj-cs"/>
        </a:defRPr>
      </a:lvl1pPr>
    </p:titleStyle>
    <p:body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3"/>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765815959"/>
      </p:ext>
    </p:extLst>
  </p:cSld>
  <p:clrMap bg1="lt1" tx1="dk1" bg2="lt2" tx2="dk2" accent1="accent1" accent2="accent2" accent3="accent3" accent4="accent4" accent5="accent5" accent6="accent6" hlink="hlink" folHlink="folHlink"/>
  <p:sldLayoutIdLst>
    <p:sldLayoutId id="2147484541" r:id="rId1"/>
    <p:sldLayoutId id="2147484542" r:id="rId2"/>
    <p:sldLayoutId id="2147484543" r:id="rId3"/>
    <p:sldLayoutId id="2147484544" r:id="rId4"/>
    <p:sldLayoutId id="2147484545" r:id="rId5"/>
    <p:sldLayoutId id="2147484546" r:id="rId6"/>
    <p:sldLayoutId id="2147484547" r:id="rId7"/>
    <p:sldLayoutId id="2147484548" r:id="rId8"/>
    <p:sldLayoutId id="2147484549" r:id="rId9"/>
    <p:sldLayoutId id="2147484550" r:id="rId10"/>
    <p:sldLayoutId id="2147484552" r:id="rId11"/>
    <p:sldLayoutId id="2147484553" r:id="rId12"/>
    <p:sldLayoutId id="2147484555" r:id="rId13"/>
    <p:sldLayoutId id="2147484556" r:id="rId14"/>
    <p:sldLayoutId id="2147484557" r:id="rId15"/>
    <p:sldLayoutId id="2147484558" r:id="rId16"/>
    <p:sldLayoutId id="2147484559" r:id="rId17"/>
    <p:sldLayoutId id="2147484560" r:id="rId18"/>
    <p:sldLayoutId id="2147484562" r:id="rId19"/>
    <p:sldLayoutId id="2147484660" r:id="rId20"/>
    <p:sldLayoutId id="2147484750" r:id="rId21"/>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7"/>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3" y="1212851"/>
            <a:ext cx="11887198" cy="2228302"/>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5"/>
          <p:cNvPicPr>
            <a:picLocks noChangeAspect="1"/>
          </p:cNvPicPr>
          <p:nvPr userDrawn="1"/>
        </p:nvPicPr>
        <p:blipFill>
          <a:blip r:embed="rId23"/>
          <a:stretch>
            <a:fillRect/>
          </a:stretch>
        </p:blipFill>
        <p:spPr>
          <a:xfrm rot="5400000">
            <a:off x="9489152" y="3050516"/>
            <a:ext cx="6995160" cy="894134"/>
          </a:xfrm>
          <a:prstGeom prst="rect">
            <a:avLst/>
          </a:prstGeom>
        </p:spPr>
      </p:pic>
    </p:spTree>
    <p:extLst>
      <p:ext uri="{BB962C8B-B14F-4D97-AF65-F5344CB8AC3E}">
        <p14:creationId xmlns:p14="http://schemas.microsoft.com/office/powerpoint/2010/main" val="785659052"/>
      </p:ext>
    </p:extLst>
  </p:cSld>
  <p:clrMap bg1="dk1" tx1="lt1" bg2="dk2" tx2="lt2" accent1="accent1" accent2="accent2" accent3="accent3" accent4="accent4" accent5="accent5" accent6="accent6" hlink="hlink" folHlink="folHlink"/>
  <p:sldLayoutIdLst>
    <p:sldLayoutId id="2147484688" r:id="rId1"/>
    <p:sldLayoutId id="2147484689" r:id="rId2"/>
    <p:sldLayoutId id="2147484690" r:id="rId3"/>
    <p:sldLayoutId id="2147484691" r:id="rId4"/>
    <p:sldLayoutId id="2147484692" r:id="rId5"/>
    <p:sldLayoutId id="2147484693" r:id="rId6"/>
    <p:sldLayoutId id="2147484694" r:id="rId7"/>
    <p:sldLayoutId id="2147484695" r:id="rId8"/>
    <p:sldLayoutId id="2147484696" r:id="rId9"/>
    <p:sldLayoutId id="2147484697" r:id="rId10"/>
    <p:sldLayoutId id="2147484698" r:id="rId11"/>
    <p:sldLayoutId id="2147484699" r:id="rId12"/>
    <p:sldLayoutId id="2147484702" r:id="rId13"/>
    <p:sldLayoutId id="2147484703" r:id="rId14"/>
    <p:sldLayoutId id="2147484704" r:id="rId15"/>
    <p:sldLayoutId id="2147484705" r:id="rId16"/>
    <p:sldLayoutId id="2147484706" r:id="rId17"/>
    <p:sldLayoutId id="2147484707" r:id="rId18"/>
    <p:sldLayoutId id="2147484708" r:id="rId19"/>
    <p:sldLayoutId id="2147484709" r:id="rId20"/>
    <p:sldLayoutId id="2147484710" r:id="rId21"/>
  </p:sldLayoutIdLst>
  <p:transition>
    <p:fade/>
  </p:transition>
  <p:txStyles>
    <p:titleStyle>
      <a:lvl1pPr algn="l" defTabSz="932205" rtl="0" eaLnBrk="1" latinLnBrk="0" hangingPunct="1">
        <a:lnSpc>
          <a:spcPct val="90000"/>
        </a:lnSpc>
        <a:spcBef>
          <a:spcPct val="0"/>
        </a:spcBef>
        <a:buNone/>
        <a:defRPr lang="en-US" sz="5397"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702" marR="0" indent="-342702" algn="l" defTabSz="93220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97" kern="1200" spc="0" baseline="0">
          <a:gradFill>
            <a:gsLst>
              <a:gs pos="1250">
                <a:schemeClr val="tx1"/>
              </a:gs>
              <a:gs pos="100000">
                <a:schemeClr val="tx1"/>
              </a:gs>
            </a:gsLst>
            <a:lin ang="5400000" scaled="0"/>
          </a:gradFill>
          <a:latin typeface="+mj-lt"/>
          <a:ea typeface="+mn-ea"/>
          <a:cs typeface="+mn-cs"/>
        </a:defRPr>
      </a:lvl1pPr>
      <a:lvl2pPr marL="583863" marR="0" indent="-241159" algn="l" defTabSz="93220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9638" marR="0" indent="-228469" algn="l" defTabSz="93220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107" marR="0" indent="-228469" algn="l" defTabSz="93220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6576" marR="0" indent="-228469" algn="l" defTabSz="93220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3563" indent="-233051"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29666" indent="-233051"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5769" indent="-233051"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1872" indent="-233051"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205" rtl="0" eaLnBrk="1" latinLnBrk="0" hangingPunct="1">
        <a:defRPr sz="1800" kern="1200">
          <a:solidFill>
            <a:schemeClr val="tx1"/>
          </a:solidFill>
          <a:latin typeface="+mn-lt"/>
          <a:ea typeface="+mn-ea"/>
          <a:cs typeface="+mn-cs"/>
        </a:defRPr>
      </a:lvl1pPr>
      <a:lvl2pPr marL="466101" algn="l" defTabSz="932205" rtl="0" eaLnBrk="1" latinLnBrk="0" hangingPunct="1">
        <a:defRPr sz="1800" kern="1200">
          <a:solidFill>
            <a:schemeClr val="tx1"/>
          </a:solidFill>
          <a:latin typeface="+mn-lt"/>
          <a:ea typeface="+mn-ea"/>
          <a:cs typeface="+mn-cs"/>
        </a:defRPr>
      </a:lvl2pPr>
      <a:lvl3pPr marL="932205" algn="l" defTabSz="932205" rtl="0" eaLnBrk="1" latinLnBrk="0" hangingPunct="1">
        <a:defRPr sz="1800" kern="1200">
          <a:solidFill>
            <a:schemeClr val="tx1"/>
          </a:solidFill>
          <a:latin typeface="+mn-lt"/>
          <a:ea typeface="+mn-ea"/>
          <a:cs typeface="+mn-cs"/>
        </a:defRPr>
      </a:lvl3pPr>
      <a:lvl4pPr marL="1398307" algn="l" defTabSz="932205" rtl="0" eaLnBrk="1" latinLnBrk="0" hangingPunct="1">
        <a:defRPr sz="1800" kern="1200">
          <a:solidFill>
            <a:schemeClr val="tx1"/>
          </a:solidFill>
          <a:latin typeface="+mn-lt"/>
          <a:ea typeface="+mn-ea"/>
          <a:cs typeface="+mn-cs"/>
        </a:defRPr>
      </a:lvl4pPr>
      <a:lvl5pPr marL="1864410" algn="l" defTabSz="932205" rtl="0" eaLnBrk="1" latinLnBrk="0" hangingPunct="1">
        <a:defRPr sz="1800" kern="1200">
          <a:solidFill>
            <a:schemeClr val="tx1"/>
          </a:solidFill>
          <a:latin typeface="+mn-lt"/>
          <a:ea typeface="+mn-ea"/>
          <a:cs typeface="+mn-cs"/>
        </a:defRPr>
      </a:lvl5pPr>
      <a:lvl6pPr marL="2330512" algn="l" defTabSz="932205" rtl="0" eaLnBrk="1" latinLnBrk="0" hangingPunct="1">
        <a:defRPr sz="1800" kern="1200">
          <a:solidFill>
            <a:schemeClr val="tx1"/>
          </a:solidFill>
          <a:latin typeface="+mn-lt"/>
          <a:ea typeface="+mn-ea"/>
          <a:cs typeface="+mn-cs"/>
        </a:defRPr>
      </a:lvl6pPr>
      <a:lvl7pPr marL="2796615" algn="l" defTabSz="932205" rtl="0" eaLnBrk="1" latinLnBrk="0" hangingPunct="1">
        <a:defRPr sz="1800" kern="1200">
          <a:solidFill>
            <a:schemeClr val="tx1"/>
          </a:solidFill>
          <a:latin typeface="+mn-lt"/>
          <a:ea typeface="+mn-ea"/>
          <a:cs typeface="+mn-cs"/>
        </a:defRPr>
      </a:lvl7pPr>
      <a:lvl8pPr marL="3262716" algn="l" defTabSz="932205" rtl="0" eaLnBrk="1" latinLnBrk="0" hangingPunct="1">
        <a:defRPr sz="1800" kern="1200">
          <a:solidFill>
            <a:schemeClr val="tx1"/>
          </a:solidFill>
          <a:latin typeface="+mn-lt"/>
          <a:ea typeface="+mn-ea"/>
          <a:cs typeface="+mn-cs"/>
        </a:defRPr>
      </a:lvl8pPr>
      <a:lvl9pPr marL="3728821" algn="l" defTabSz="932205"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6">
          <p15:clr>
            <a:srgbClr val="C35EA4"/>
          </p15:clr>
        </p15:guide>
        <p15:guide id="24" pos="7547">
          <p15:clr>
            <a:srgbClr val="C35EA4"/>
          </p15:clr>
        </p15:guide>
        <p15:guide id="25" orient="horz" pos="305">
          <p15:clr>
            <a:srgbClr val="C35EA4"/>
          </p15:clr>
        </p15:guide>
        <p15:guide id="26" orient="horz" pos="4106">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6"/>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7" cy="2374943"/>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p:nvPicPr>
        <p:blipFill>
          <a:blip r:embed="rId22"/>
          <a:stretch>
            <a:fillRect/>
          </a:stretch>
        </p:blipFill>
        <p:spPr>
          <a:xfrm rot="5400000">
            <a:off x="9371796" y="3072300"/>
            <a:ext cx="6995160" cy="849927"/>
          </a:xfrm>
          <a:prstGeom prst="rect">
            <a:avLst/>
          </a:prstGeom>
        </p:spPr>
      </p:pic>
    </p:spTree>
    <p:extLst>
      <p:ext uri="{BB962C8B-B14F-4D97-AF65-F5344CB8AC3E}">
        <p14:creationId xmlns:p14="http://schemas.microsoft.com/office/powerpoint/2010/main" val="1290975755"/>
      </p:ext>
    </p:extLst>
  </p:cSld>
  <p:clrMap bg1="lt1" tx1="dk1" bg2="lt2" tx2="dk2" accent1="accent1" accent2="accent2" accent3="accent3" accent4="accent4" accent5="accent5" accent6="accent6" hlink="hlink" folHlink="folHlink"/>
  <p:sldLayoutIdLst>
    <p:sldLayoutId id="2147484713" r:id="rId1"/>
    <p:sldLayoutId id="2147484714" r:id="rId2"/>
    <p:sldLayoutId id="2147484715" r:id="rId3"/>
    <p:sldLayoutId id="2147484716" r:id="rId4"/>
    <p:sldLayoutId id="2147484717" r:id="rId5"/>
    <p:sldLayoutId id="2147484718" r:id="rId6"/>
    <p:sldLayoutId id="2147484719" r:id="rId7"/>
    <p:sldLayoutId id="2147484720" r:id="rId8"/>
    <p:sldLayoutId id="2147484721" r:id="rId9"/>
    <p:sldLayoutId id="2147484722" r:id="rId10"/>
    <p:sldLayoutId id="2147484723" r:id="rId11"/>
    <p:sldLayoutId id="2147484724" r:id="rId12"/>
    <p:sldLayoutId id="2147484726" r:id="rId13"/>
    <p:sldLayoutId id="2147484727" r:id="rId14"/>
    <p:sldLayoutId id="2147484728" r:id="rId15"/>
    <p:sldLayoutId id="2147484729" r:id="rId16"/>
    <p:sldLayoutId id="2147484730" r:id="rId17"/>
    <p:sldLayoutId id="2147484732" r:id="rId18"/>
    <p:sldLayoutId id="2147484733" r:id="rId19"/>
    <p:sldLayoutId id="2147484920" r:id="rId20"/>
  </p:sldLayoutIdLst>
  <p:transition>
    <p:fade/>
  </p:transition>
  <p:hf sldNum="0" hdr="0" ftr="0" dt="0"/>
  <p:txStyles>
    <p:titleStyle>
      <a:lvl1pPr algn="l" defTabSz="932634"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74" marR="0" indent="-228574" algn="l" defTabSz="93263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99" kern="1200" spc="0" baseline="0">
          <a:gradFill>
            <a:gsLst>
              <a:gs pos="1250">
                <a:schemeClr val="tx1"/>
              </a:gs>
              <a:gs pos="100000">
                <a:schemeClr val="tx1"/>
              </a:gs>
            </a:gsLst>
            <a:lin ang="5400000" scaled="0"/>
          </a:gradFill>
          <a:latin typeface="+mj-lt"/>
          <a:ea typeface="+mn-ea"/>
          <a:cs typeface="+mn-cs"/>
        </a:defRPr>
      </a:lvl1pPr>
      <a:lvl2pPr marL="457147" marR="0" indent="-228574" algn="l" defTabSz="93263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722" marR="0" indent="-228574" algn="l" defTabSz="93263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294" marR="0" indent="-228574" algn="l" defTabSz="93263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2868" marR="0" indent="-228574" algn="l" defTabSz="93263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4745" indent="-233159" algn="l" defTabSz="93263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063" indent="-233159" algn="l" defTabSz="93263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381" indent="-233159" algn="l" defTabSz="93263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699" indent="-233159" algn="l" defTabSz="93263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634" rtl="0" eaLnBrk="1" latinLnBrk="0" hangingPunct="1">
        <a:defRPr sz="1800" kern="1200">
          <a:solidFill>
            <a:schemeClr val="tx1"/>
          </a:solidFill>
          <a:latin typeface="+mn-lt"/>
          <a:ea typeface="+mn-ea"/>
          <a:cs typeface="+mn-cs"/>
        </a:defRPr>
      </a:lvl1pPr>
      <a:lvl2pPr marL="466318" algn="l" defTabSz="932634" rtl="0" eaLnBrk="1" latinLnBrk="0" hangingPunct="1">
        <a:defRPr sz="1800" kern="1200">
          <a:solidFill>
            <a:schemeClr val="tx1"/>
          </a:solidFill>
          <a:latin typeface="+mn-lt"/>
          <a:ea typeface="+mn-ea"/>
          <a:cs typeface="+mn-cs"/>
        </a:defRPr>
      </a:lvl2pPr>
      <a:lvl3pPr marL="932634" algn="l" defTabSz="932634" rtl="0" eaLnBrk="1" latinLnBrk="0" hangingPunct="1">
        <a:defRPr sz="1800" kern="1200">
          <a:solidFill>
            <a:schemeClr val="tx1"/>
          </a:solidFill>
          <a:latin typeface="+mn-lt"/>
          <a:ea typeface="+mn-ea"/>
          <a:cs typeface="+mn-cs"/>
        </a:defRPr>
      </a:lvl3pPr>
      <a:lvl4pPr marL="1398952" algn="l" defTabSz="932634" rtl="0" eaLnBrk="1" latinLnBrk="0" hangingPunct="1">
        <a:defRPr sz="1800" kern="1200">
          <a:solidFill>
            <a:schemeClr val="tx1"/>
          </a:solidFill>
          <a:latin typeface="+mn-lt"/>
          <a:ea typeface="+mn-ea"/>
          <a:cs typeface="+mn-cs"/>
        </a:defRPr>
      </a:lvl4pPr>
      <a:lvl5pPr marL="1865269" algn="l" defTabSz="932634" rtl="0" eaLnBrk="1" latinLnBrk="0" hangingPunct="1">
        <a:defRPr sz="1800" kern="1200">
          <a:solidFill>
            <a:schemeClr val="tx1"/>
          </a:solidFill>
          <a:latin typeface="+mn-lt"/>
          <a:ea typeface="+mn-ea"/>
          <a:cs typeface="+mn-cs"/>
        </a:defRPr>
      </a:lvl5pPr>
      <a:lvl6pPr marL="2331588" algn="l" defTabSz="932634" rtl="0" eaLnBrk="1" latinLnBrk="0" hangingPunct="1">
        <a:defRPr sz="1800" kern="1200">
          <a:solidFill>
            <a:schemeClr val="tx1"/>
          </a:solidFill>
          <a:latin typeface="+mn-lt"/>
          <a:ea typeface="+mn-ea"/>
          <a:cs typeface="+mn-cs"/>
        </a:defRPr>
      </a:lvl6pPr>
      <a:lvl7pPr marL="2797905" algn="l" defTabSz="932634" rtl="0" eaLnBrk="1" latinLnBrk="0" hangingPunct="1">
        <a:defRPr sz="1800" kern="1200">
          <a:solidFill>
            <a:schemeClr val="tx1"/>
          </a:solidFill>
          <a:latin typeface="+mn-lt"/>
          <a:ea typeface="+mn-ea"/>
          <a:cs typeface="+mn-cs"/>
        </a:defRPr>
      </a:lvl7pPr>
      <a:lvl8pPr marL="3264222" algn="l" defTabSz="932634" rtl="0" eaLnBrk="1" latinLnBrk="0" hangingPunct="1">
        <a:defRPr sz="1800" kern="1200">
          <a:solidFill>
            <a:schemeClr val="tx1"/>
          </a:solidFill>
          <a:latin typeface="+mn-lt"/>
          <a:ea typeface="+mn-ea"/>
          <a:cs typeface="+mn-cs"/>
        </a:defRPr>
      </a:lvl8pPr>
      <a:lvl9pPr marL="3730540" algn="l" defTabSz="932634"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55008" y="372394"/>
            <a:ext cx="10726460" cy="135195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55008" y="1861968"/>
            <a:ext cx="10726460" cy="443796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55008" y="6482889"/>
            <a:ext cx="2798207" cy="372394"/>
          </a:xfrm>
          <a:prstGeom prst="rect">
            <a:avLst/>
          </a:prstGeom>
        </p:spPr>
        <p:txBody>
          <a:bodyPr vert="horz" lIns="91440" tIns="45720" rIns="91440" bIns="45720" rtlCol="0" anchor="ctr"/>
          <a:lstStyle>
            <a:lvl1pPr algn="l">
              <a:defRPr sz="1224">
                <a:solidFill>
                  <a:schemeClr val="tx1">
                    <a:tint val="75000"/>
                  </a:schemeClr>
                </a:solidFill>
              </a:defRPr>
            </a:lvl1pPr>
          </a:lstStyle>
          <a:p>
            <a:fld id="{AD1B485A-E351-9C44-BB86-A4D427C3F1D8}" type="datetimeFigureOut">
              <a:rPr lang="en-US" smtClean="0">
                <a:solidFill>
                  <a:prstClr val="white">
                    <a:tint val="75000"/>
                  </a:prstClr>
                </a:solidFill>
              </a:rPr>
              <a:pPr/>
              <a:t>3/8/18</a:t>
            </a:fld>
            <a:endParaRPr lang="en-US">
              <a:solidFill>
                <a:prstClr val="white">
                  <a:tint val="75000"/>
                </a:prstClr>
              </a:solidFill>
            </a:endParaRPr>
          </a:p>
        </p:txBody>
      </p:sp>
      <p:sp>
        <p:nvSpPr>
          <p:cNvPr id="5" name="Footer Placeholder 4"/>
          <p:cNvSpPr>
            <a:spLocks noGrp="1"/>
          </p:cNvSpPr>
          <p:nvPr>
            <p:ph type="ftr" sz="quarter" idx="3"/>
          </p:nvPr>
        </p:nvSpPr>
        <p:spPr>
          <a:xfrm>
            <a:off x="4119583" y="6482889"/>
            <a:ext cx="4197310" cy="372394"/>
          </a:xfrm>
          <a:prstGeom prst="rect">
            <a:avLst/>
          </a:prstGeom>
        </p:spPr>
        <p:txBody>
          <a:bodyPr vert="horz" lIns="91440" tIns="45720" rIns="91440" bIns="45720" rtlCol="0" anchor="ctr"/>
          <a:lstStyle>
            <a:lvl1pPr algn="ctr">
              <a:defRPr sz="1224">
                <a:solidFill>
                  <a:schemeClr val="tx1">
                    <a:tint val="75000"/>
                  </a:schemeClr>
                </a:solidFill>
              </a:defRPr>
            </a:lvl1pPr>
          </a:lstStyle>
          <a:p>
            <a:endParaRPr lang="en-US">
              <a:solidFill>
                <a:prstClr val="white">
                  <a:tint val="75000"/>
                </a:prstClr>
              </a:solidFill>
            </a:endParaRPr>
          </a:p>
        </p:txBody>
      </p:sp>
      <p:sp>
        <p:nvSpPr>
          <p:cNvPr id="6" name="Slide Number Placeholder 5"/>
          <p:cNvSpPr>
            <a:spLocks noGrp="1"/>
          </p:cNvSpPr>
          <p:nvPr>
            <p:ph type="sldNum" sz="quarter" idx="4"/>
          </p:nvPr>
        </p:nvSpPr>
        <p:spPr>
          <a:xfrm>
            <a:off x="8783260" y="6482889"/>
            <a:ext cx="2798207" cy="372394"/>
          </a:xfrm>
          <a:prstGeom prst="rect">
            <a:avLst/>
          </a:prstGeom>
        </p:spPr>
        <p:txBody>
          <a:bodyPr vert="horz" lIns="91440" tIns="45720" rIns="91440" bIns="45720" rtlCol="0" anchor="ctr"/>
          <a:lstStyle>
            <a:lvl1pPr algn="r">
              <a:defRPr sz="1224">
                <a:solidFill>
                  <a:schemeClr val="tx1">
                    <a:tint val="75000"/>
                  </a:schemeClr>
                </a:solidFill>
              </a:defRPr>
            </a:lvl1p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435742228"/>
      </p:ext>
    </p:extLst>
  </p:cSld>
  <p:clrMap bg1="dk1" tx1="lt1" bg2="dk2" tx2="lt2" accent1="accent1" accent2="accent2" accent3="accent3" accent4="accent4" accent5="accent5" accent6="accent6" hlink="hlink" folHlink="folHlink"/>
  <p:sldLayoutIdLst>
    <p:sldLayoutId id="2147484752" r:id="rId1"/>
    <p:sldLayoutId id="2147484753" r:id="rId2"/>
    <p:sldLayoutId id="2147484754" r:id="rId3"/>
    <p:sldLayoutId id="2147484755" r:id="rId4"/>
    <p:sldLayoutId id="2147484756" r:id="rId5"/>
    <p:sldLayoutId id="2147484757" r:id="rId6"/>
    <p:sldLayoutId id="2147484758" r:id="rId7"/>
    <p:sldLayoutId id="2147484759" r:id="rId8"/>
    <p:sldLayoutId id="2147484760" r:id="rId9"/>
    <p:sldLayoutId id="2147484761" r:id="rId10"/>
    <p:sldLayoutId id="2147484762" r:id="rId11"/>
    <p:sldLayoutId id="2147484763" r:id="rId12"/>
  </p:sldLayoutIdLst>
  <p:txStyles>
    <p:titleStyle>
      <a:lvl1pPr algn="l" defTabSz="932597" rtl="0" eaLnBrk="1" latinLnBrk="0" hangingPunct="1">
        <a:lnSpc>
          <a:spcPct val="90000"/>
        </a:lnSpc>
        <a:spcBef>
          <a:spcPct val="0"/>
        </a:spcBef>
        <a:buNone/>
        <a:defRPr sz="4488" kern="1200">
          <a:solidFill>
            <a:schemeClr val="tx1"/>
          </a:solidFill>
          <a:latin typeface="+mj-lt"/>
          <a:ea typeface="+mj-ea"/>
          <a:cs typeface="+mj-cs"/>
        </a:defRPr>
      </a:lvl1pPr>
    </p:titleStyle>
    <p:body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1" y="1212851"/>
            <a:ext cx="11887198" cy="2308324"/>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17"/>
          <a:stretch>
            <a:fillRect/>
          </a:stretch>
        </p:blipFill>
        <p:spPr>
          <a:xfrm rot="5400000">
            <a:off x="9371796" y="3072300"/>
            <a:ext cx="6995160" cy="849926"/>
          </a:xfrm>
          <a:prstGeom prst="rect">
            <a:avLst/>
          </a:prstGeom>
        </p:spPr>
      </p:pic>
    </p:spTree>
    <p:extLst>
      <p:ext uri="{BB962C8B-B14F-4D97-AF65-F5344CB8AC3E}">
        <p14:creationId xmlns:p14="http://schemas.microsoft.com/office/powerpoint/2010/main" val="4055467626"/>
      </p:ext>
    </p:extLst>
  </p:cSld>
  <p:clrMap bg1="dk1" tx1="lt1" bg2="dk2" tx2="lt2" accent1="accent1" accent2="accent2" accent3="accent3" accent4="accent4" accent5="accent5" accent6="accent6" hlink="hlink" folHlink="folHlink"/>
  <p:sldLayoutIdLst>
    <p:sldLayoutId id="2147484809" r:id="rId1"/>
    <p:sldLayoutId id="2147484810" r:id="rId2"/>
    <p:sldLayoutId id="2147484811" r:id="rId3"/>
    <p:sldLayoutId id="2147484812" r:id="rId4"/>
    <p:sldLayoutId id="2147484813" r:id="rId5"/>
    <p:sldLayoutId id="2147484814" r:id="rId6"/>
    <p:sldLayoutId id="2147484815" r:id="rId7"/>
    <p:sldLayoutId id="2147484816" r:id="rId8"/>
    <p:sldLayoutId id="2147484817" r:id="rId9"/>
    <p:sldLayoutId id="2147484819" r:id="rId10"/>
    <p:sldLayoutId id="2147484820" r:id="rId11"/>
    <p:sldLayoutId id="2147484821" r:id="rId12"/>
    <p:sldLayoutId id="2147484822" r:id="rId13"/>
    <p:sldLayoutId id="2147484823" r:id="rId14"/>
    <p:sldLayoutId id="2147484982" r:id="rId15"/>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7"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99" kern="1200" spc="0" baseline="0">
          <a:gradFill>
            <a:gsLst>
              <a:gs pos="1250">
                <a:schemeClr val="tx1"/>
              </a:gs>
              <a:gs pos="100000">
                <a:schemeClr val="tx1"/>
              </a:gs>
            </a:gsLst>
            <a:lin ang="5400000" scaled="0"/>
          </a:gradFill>
          <a:latin typeface="+mj-lt"/>
          <a:ea typeface="+mn-ea"/>
          <a:cs typeface="+mn-cs"/>
        </a:defRPr>
      </a:lvl1pPr>
      <a:lvl2pPr marL="457112"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669"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224"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2781"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65760" y="365760"/>
            <a:ext cx="11704320" cy="914400"/>
          </a:xfrm>
          <a:prstGeom prst="rect">
            <a:avLst/>
          </a:prstGeom>
        </p:spPr>
        <p:txBody>
          <a:bodyPr vert="horz" wrap="square" lIns="91440" tIns="91440" rIns="91440" bIns="91440" rtlCol="0" anchor="t">
            <a:noAutofit/>
          </a:bodyPr>
          <a:lstStyle/>
          <a:p>
            <a:r>
              <a:rPr lang="en-US" dirty="0"/>
              <a:t>Click to edit Master title style</a:t>
            </a:r>
          </a:p>
        </p:txBody>
      </p:sp>
      <p:sp>
        <p:nvSpPr>
          <p:cNvPr id="4" name="Text Placeholder 3"/>
          <p:cNvSpPr>
            <a:spLocks noGrp="1"/>
          </p:cNvSpPr>
          <p:nvPr>
            <p:ph type="body" idx="1"/>
          </p:nvPr>
        </p:nvSpPr>
        <p:spPr>
          <a:xfrm>
            <a:off x="365760" y="1280160"/>
            <a:ext cx="11704320" cy="1828800"/>
          </a:xfrm>
          <a:prstGeom prst="rect">
            <a:avLst/>
          </a:prstGeom>
        </p:spPr>
        <p:txBody>
          <a:bodyPr vert="horz" wrap="square" lIns="91440" tIns="91440" rIns="91440" bIns="9144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5" name="Rectangle 44"/>
          <p:cNvSpPr/>
          <p:nvPr userDrawn="1">
            <p:custDataLst>
              <p:tags r:id="rId19"/>
            </p:custDataLst>
          </p:nvPr>
        </p:nvSpPr>
        <p:spPr bwMode="auto">
          <a:xfrm>
            <a:off x="-1681400" y="744"/>
            <a:ext cx="548640" cy="548640"/>
          </a:xfrm>
          <a:prstGeom prst="rect">
            <a:avLst/>
          </a:prstGeom>
          <a:solidFill>
            <a:srgbClr val="4668C5"/>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70</a:t>
            </a:r>
          </a:p>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104</a:t>
            </a:r>
          </a:p>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197</a:t>
            </a:r>
          </a:p>
        </p:txBody>
      </p:sp>
      <p:sp>
        <p:nvSpPr>
          <p:cNvPr id="46" name="Rectangle 45"/>
          <p:cNvSpPr/>
          <p:nvPr userDrawn="1">
            <p:custDataLst>
              <p:tags r:id="rId20"/>
            </p:custDataLst>
          </p:nvPr>
        </p:nvSpPr>
        <p:spPr bwMode="auto">
          <a:xfrm>
            <a:off x="-1133720" y="744"/>
            <a:ext cx="548640" cy="548640"/>
          </a:xfrm>
          <a:prstGeom prst="rect">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24</a:t>
            </a:r>
          </a:p>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143</a:t>
            </a:r>
          </a:p>
        </p:txBody>
      </p:sp>
      <p:sp>
        <p:nvSpPr>
          <p:cNvPr id="47" name="Rectangle 46"/>
          <p:cNvSpPr/>
          <p:nvPr userDrawn="1">
            <p:custDataLst>
              <p:tags r:id="rId21"/>
            </p:custDataLst>
          </p:nvPr>
        </p:nvSpPr>
        <p:spPr bwMode="auto">
          <a:xfrm>
            <a:off x="-576884" y="744"/>
            <a:ext cx="548640" cy="548640"/>
          </a:xfrm>
          <a:prstGeom prst="rect">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32</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80</a:t>
            </a:r>
          </a:p>
          <a:p>
            <a:pPr defTabSz="698425" fontAlgn="base">
              <a:lnSpc>
                <a:spcPct val="90000"/>
              </a:lnSpc>
              <a:spcBef>
                <a:spcPct val="0"/>
              </a:spcBef>
              <a:spcAft>
                <a:spcPct val="0"/>
              </a:spcAft>
              <a:defRPr/>
            </a:pPr>
            <a:endParaRPr lang="en-US" sz="899" kern="0" dirty="0">
              <a:solidFill>
                <a:srgbClr val="FFFFFF"/>
              </a:solidFill>
              <a:ea typeface="Segoe UI" pitchFamily="34" charset="0"/>
              <a:cs typeface="Segoe UI" pitchFamily="34" charset="0"/>
            </a:endParaRPr>
          </a:p>
        </p:txBody>
      </p:sp>
      <p:sp>
        <p:nvSpPr>
          <p:cNvPr id="48" name="Rectangle 47"/>
          <p:cNvSpPr/>
          <p:nvPr userDrawn="1">
            <p:custDataLst>
              <p:tags r:id="rId22"/>
            </p:custDataLst>
          </p:nvPr>
        </p:nvSpPr>
        <p:spPr bwMode="auto">
          <a:xfrm>
            <a:off x="-1681290" y="1103973"/>
            <a:ext cx="548640" cy="548640"/>
          </a:xfrm>
          <a:prstGeom prst="rect">
            <a:avLst/>
          </a:prstGeom>
          <a:solidFill>
            <a:srgbClr val="00D8CC"/>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216</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204</a:t>
            </a:r>
          </a:p>
        </p:txBody>
      </p:sp>
      <p:sp>
        <p:nvSpPr>
          <p:cNvPr id="49" name="Rectangle 48"/>
          <p:cNvSpPr/>
          <p:nvPr userDrawn="1">
            <p:custDataLst>
              <p:tags r:id="rId23"/>
            </p:custDataLst>
          </p:nvPr>
        </p:nvSpPr>
        <p:spPr bwMode="auto">
          <a:xfrm>
            <a:off x="-1133840" y="1103973"/>
            <a:ext cx="548640" cy="548640"/>
          </a:xfrm>
          <a:prstGeom prst="rect">
            <a:avLst/>
          </a:prstGeom>
          <a:solidFill>
            <a:srgbClr val="00B294"/>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178</a:t>
            </a:r>
          </a:p>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148</a:t>
            </a:r>
          </a:p>
        </p:txBody>
      </p:sp>
      <p:sp>
        <p:nvSpPr>
          <p:cNvPr id="50" name="Rectangle 49"/>
          <p:cNvSpPr/>
          <p:nvPr userDrawn="1">
            <p:custDataLst>
              <p:tags r:id="rId24"/>
            </p:custDataLst>
          </p:nvPr>
        </p:nvSpPr>
        <p:spPr bwMode="auto">
          <a:xfrm>
            <a:off x="-576866" y="1103973"/>
            <a:ext cx="548640" cy="548640"/>
          </a:xfrm>
          <a:prstGeom prst="rect">
            <a:avLst/>
          </a:prstGeom>
          <a:solidFill>
            <a:srgbClr val="008272"/>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130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114</a:t>
            </a:r>
          </a:p>
        </p:txBody>
      </p:sp>
      <p:sp>
        <p:nvSpPr>
          <p:cNvPr id="51" name="Rectangle 50"/>
          <p:cNvSpPr/>
          <p:nvPr userDrawn="1">
            <p:custDataLst>
              <p:tags r:id="rId25"/>
            </p:custDataLst>
          </p:nvPr>
        </p:nvSpPr>
        <p:spPr bwMode="auto">
          <a:xfrm>
            <a:off x="-1671155" y="2214110"/>
            <a:ext cx="558441" cy="548640"/>
          </a:xfrm>
          <a:prstGeom prst="rect">
            <a:avLst/>
          </a:prstGeom>
          <a:solidFill>
            <a:srgbClr val="BAD80A"/>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186</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216</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10</a:t>
            </a:r>
          </a:p>
        </p:txBody>
      </p:sp>
      <p:sp>
        <p:nvSpPr>
          <p:cNvPr id="52" name="Rectangle 51"/>
          <p:cNvSpPr/>
          <p:nvPr userDrawn="1">
            <p:custDataLst>
              <p:tags r:id="rId26"/>
            </p:custDataLst>
          </p:nvPr>
        </p:nvSpPr>
        <p:spPr bwMode="auto">
          <a:xfrm>
            <a:off x="-1122238" y="2214110"/>
            <a:ext cx="554181" cy="548640"/>
          </a:xfrm>
          <a:prstGeom prst="rect">
            <a:avLst/>
          </a:prstGeom>
          <a:solidFill>
            <a:srgbClr val="7FBA00"/>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127</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186</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0</a:t>
            </a:r>
          </a:p>
        </p:txBody>
      </p:sp>
      <p:sp>
        <p:nvSpPr>
          <p:cNvPr id="53" name="Rectangle 52"/>
          <p:cNvSpPr/>
          <p:nvPr userDrawn="1">
            <p:custDataLst>
              <p:tags r:id="rId27"/>
            </p:custDataLst>
          </p:nvPr>
        </p:nvSpPr>
        <p:spPr bwMode="auto">
          <a:xfrm>
            <a:off x="-566729" y="2214110"/>
            <a:ext cx="548640" cy="548640"/>
          </a:xfrm>
          <a:prstGeom prst="rect">
            <a:avLst/>
          </a:prstGeom>
          <a:solidFill>
            <a:srgbClr val="008A00"/>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138</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0</a:t>
            </a:r>
          </a:p>
        </p:txBody>
      </p:sp>
      <p:sp>
        <p:nvSpPr>
          <p:cNvPr id="54" name="Rectangle 53"/>
          <p:cNvSpPr/>
          <p:nvPr userDrawn="1">
            <p:custDataLst>
              <p:tags r:id="rId28"/>
            </p:custDataLst>
          </p:nvPr>
        </p:nvSpPr>
        <p:spPr bwMode="auto">
          <a:xfrm>
            <a:off x="-1692161" y="3309985"/>
            <a:ext cx="567965" cy="548640"/>
          </a:xfrm>
          <a:prstGeom prst="rect">
            <a:avLst/>
          </a:prstGeom>
          <a:solidFill>
            <a:srgbClr val="FFB900"/>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255</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185</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0</a:t>
            </a:r>
          </a:p>
        </p:txBody>
      </p:sp>
      <p:sp>
        <p:nvSpPr>
          <p:cNvPr id="55" name="Rectangle 54"/>
          <p:cNvSpPr/>
          <p:nvPr userDrawn="1">
            <p:custDataLst>
              <p:tags r:id="rId29"/>
            </p:custDataLst>
          </p:nvPr>
        </p:nvSpPr>
        <p:spPr bwMode="auto">
          <a:xfrm>
            <a:off x="-1135187" y="3309985"/>
            <a:ext cx="558414" cy="548640"/>
          </a:xfrm>
          <a:prstGeom prst="rect">
            <a:avLst/>
          </a:prstGeom>
          <a:solidFill>
            <a:srgbClr val="FF8C00"/>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255</a:t>
            </a:r>
          </a:p>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140</a:t>
            </a:r>
          </a:p>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0</a:t>
            </a:r>
          </a:p>
        </p:txBody>
      </p:sp>
      <p:sp>
        <p:nvSpPr>
          <p:cNvPr id="56" name="Rectangle 55"/>
          <p:cNvSpPr/>
          <p:nvPr userDrawn="1">
            <p:custDataLst>
              <p:tags r:id="rId30"/>
            </p:custDataLst>
          </p:nvPr>
        </p:nvSpPr>
        <p:spPr bwMode="auto">
          <a:xfrm>
            <a:off x="-578211" y="3309985"/>
            <a:ext cx="548640" cy="548640"/>
          </a:xfrm>
          <a:prstGeom prst="rect">
            <a:avLst/>
          </a:prstGeom>
          <a:solidFill>
            <a:srgbClr val="DC3C00"/>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220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60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0</a:t>
            </a:r>
          </a:p>
        </p:txBody>
      </p:sp>
      <p:sp>
        <p:nvSpPr>
          <p:cNvPr id="57" name="Rectangle 56"/>
          <p:cNvSpPr/>
          <p:nvPr userDrawn="1">
            <p:custDataLst>
              <p:tags r:id="rId31"/>
            </p:custDataLst>
          </p:nvPr>
        </p:nvSpPr>
        <p:spPr bwMode="auto">
          <a:xfrm>
            <a:off x="-1683904" y="4403051"/>
            <a:ext cx="561903" cy="548640"/>
          </a:xfrm>
          <a:prstGeom prst="rect">
            <a:avLst/>
          </a:prstGeom>
          <a:solidFill>
            <a:srgbClr val="F472D0"/>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244</a:t>
            </a:r>
          </a:p>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114</a:t>
            </a:r>
          </a:p>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208</a:t>
            </a:r>
          </a:p>
        </p:txBody>
      </p:sp>
      <p:sp>
        <p:nvSpPr>
          <p:cNvPr id="58" name="Rectangle 57"/>
          <p:cNvSpPr/>
          <p:nvPr userDrawn="1">
            <p:custDataLst>
              <p:tags r:id="rId32"/>
            </p:custDataLst>
          </p:nvPr>
        </p:nvSpPr>
        <p:spPr bwMode="auto">
          <a:xfrm>
            <a:off x="-1130213" y="4403051"/>
            <a:ext cx="548640" cy="548640"/>
          </a:xfrm>
          <a:prstGeom prst="rect">
            <a:avLst/>
          </a:prstGeom>
          <a:solidFill>
            <a:srgbClr val="EC008C"/>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236</a:t>
            </a:r>
          </a:p>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140</a:t>
            </a:r>
          </a:p>
        </p:txBody>
      </p:sp>
      <p:sp>
        <p:nvSpPr>
          <p:cNvPr id="59" name="Rectangle 58"/>
          <p:cNvSpPr/>
          <p:nvPr userDrawn="1">
            <p:custDataLst>
              <p:tags r:id="rId33"/>
            </p:custDataLst>
          </p:nvPr>
        </p:nvSpPr>
        <p:spPr bwMode="auto">
          <a:xfrm>
            <a:off x="-581452" y="4403051"/>
            <a:ext cx="548640" cy="548640"/>
          </a:xfrm>
          <a:prstGeom prst="rect">
            <a:avLst/>
          </a:prstGeom>
          <a:solidFill>
            <a:srgbClr val="B4009E"/>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180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158</a:t>
            </a:r>
          </a:p>
        </p:txBody>
      </p:sp>
      <p:sp>
        <p:nvSpPr>
          <p:cNvPr id="60" name="Rectangle 59"/>
          <p:cNvSpPr/>
          <p:nvPr userDrawn="1">
            <p:custDataLst>
              <p:tags r:id="rId34"/>
            </p:custDataLst>
          </p:nvPr>
        </p:nvSpPr>
        <p:spPr bwMode="auto">
          <a:xfrm>
            <a:off x="-1681290" y="556311"/>
            <a:ext cx="548640" cy="548640"/>
          </a:xfrm>
          <a:prstGeom prst="rect">
            <a:avLst/>
          </a:prstGeom>
          <a:solidFill>
            <a:srgbClr val="6DC2E9"/>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109</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194</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233</a:t>
            </a:r>
          </a:p>
        </p:txBody>
      </p:sp>
      <p:sp>
        <p:nvSpPr>
          <p:cNvPr id="61" name="Rectangle 60"/>
          <p:cNvSpPr/>
          <p:nvPr userDrawn="1">
            <p:custDataLst>
              <p:tags r:id="rId35"/>
            </p:custDataLst>
          </p:nvPr>
        </p:nvSpPr>
        <p:spPr bwMode="auto">
          <a:xfrm>
            <a:off x="-1133839" y="556303"/>
            <a:ext cx="557069" cy="548640"/>
          </a:xfrm>
          <a:prstGeom prst="rect">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188</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242</a:t>
            </a:r>
          </a:p>
        </p:txBody>
      </p:sp>
      <p:sp>
        <p:nvSpPr>
          <p:cNvPr id="62" name="Rectangle 61"/>
          <p:cNvSpPr/>
          <p:nvPr userDrawn="1">
            <p:custDataLst>
              <p:tags r:id="rId36"/>
            </p:custDataLst>
          </p:nvPr>
        </p:nvSpPr>
        <p:spPr bwMode="auto">
          <a:xfrm>
            <a:off x="-576884" y="556311"/>
            <a:ext cx="548640" cy="548640"/>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114</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198</a:t>
            </a:r>
          </a:p>
        </p:txBody>
      </p:sp>
      <p:sp>
        <p:nvSpPr>
          <p:cNvPr id="63" name="Rectangle 62"/>
          <p:cNvSpPr/>
          <p:nvPr userDrawn="1">
            <p:custDataLst>
              <p:tags r:id="rId37"/>
            </p:custDataLst>
          </p:nvPr>
        </p:nvSpPr>
        <p:spPr bwMode="auto">
          <a:xfrm>
            <a:off x="-1681539" y="1659531"/>
            <a:ext cx="548640" cy="548640"/>
          </a:xfrm>
          <a:prstGeom prst="rect">
            <a:avLst/>
          </a:prstGeom>
          <a:solidFill>
            <a:srgbClr val="55D455"/>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85</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212</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85</a:t>
            </a:r>
          </a:p>
        </p:txBody>
      </p:sp>
      <p:sp>
        <p:nvSpPr>
          <p:cNvPr id="64" name="Rectangle 63"/>
          <p:cNvSpPr/>
          <p:nvPr userDrawn="1">
            <p:custDataLst>
              <p:tags r:id="rId38"/>
            </p:custDataLst>
          </p:nvPr>
        </p:nvSpPr>
        <p:spPr bwMode="auto">
          <a:xfrm>
            <a:off x="-1132924" y="1659531"/>
            <a:ext cx="548640" cy="548640"/>
          </a:xfrm>
          <a:prstGeom prst="rect">
            <a:avLst/>
          </a:prstGeom>
          <a:solidFill>
            <a:srgbClr val="009E49"/>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158</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73</a:t>
            </a:r>
          </a:p>
        </p:txBody>
      </p:sp>
      <p:sp>
        <p:nvSpPr>
          <p:cNvPr id="65" name="Rectangle 64"/>
          <p:cNvSpPr/>
          <p:nvPr userDrawn="1">
            <p:custDataLst>
              <p:tags r:id="rId39"/>
            </p:custDataLst>
          </p:nvPr>
        </p:nvSpPr>
        <p:spPr bwMode="auto">
          <a:xfrm>
            <a:off x="-576884" y="1659531"/>
            <a:ext cx="548640" cy="548640"/>
          </a:xfrm>
          <a:prstGeom prst="rect">
            <a:avLst/>
          </a:prstGeom>
          <a:solidFill>
            <a:srgbClr val="007233"/>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114</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51</a:t>
            </a:r>
          </a:p>
        </p:txBody>
      </p:sp>
      <p:sp>
        <p:nvSpPr>
          <p:cNvPr id="66" name="Rectangle 65"/>
          <p:cNvSpPr/>
          <p:nvPr userDrawn="1">
            <p:custDataLst>
              <p:tags r:id="rId40"/>
            </p:custDataLst>
          </p:nvPr>
        </p:nvSpPr>
        <p:spPr bwMode="auto">
          <a:xfrm>
            <a:off x="-1686837" y="2762750"/>
            <a:ext cx="545775" cy="548640"/>
          </a:xfrm>
          <a:prstGeom prst="rect">
            <a:avLst/>
          </a:prstGeom>
          <a:solidFill>
            <a:srgbClr val="FFFC9E"/>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255</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252</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158</a:t>
            </a:r>
          </a:p>
        </p:txBody>
      </p:sp>
      <p:sp>
        <p:nvSpPr>
          <p:cNvPr id="67" name="Rectangle 66"/>
          <p:cNvSpPr/>
          <p:nvPr userDrawn="1">
            <p:custDataLst>
              <p:tags r:id="rId41"/>
            </p:custDataLst>
          </p:nvPr>
        </p:nvSpPr>
        <p:spPr bwMode="auto">
          <a:xfrm>
            <a:off x="-1133483" y="2762750"/>
            <a:ext cx="549210" cy="548640"/>
          </a:xfrm>
          <a:prstGeom prst="rect">
            <a:avLst/>
          </a:prstGeom>
          <a:solidFill>
            <a:srgbClr val="FFF100"/>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255</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241</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0</a:t>
            </a:r>
          </a:p>
        </p:txBody>
      </p:sp>
      <p:sp>
        <p:nvSpPr>
          <p:cNvPr id="68" name="Rectangle 67"/>
          <p:cNvSpPr/>
          <p:nvPr userDrawn="1">
            <p:custDataLst>
              <p:tags r:id="rId42"/>
            </p:custDataLst>
          </p:nvPr>
        </p:nvSpPr>
        <p:spPr bwMode="auto">
          <a:xfrm>
            <a:off x="-585200" y="2762750"/>
            <a:ext cx="558182" cy="548640"/>
          </a:xfrm>
          <a:prstGeom prst="rect">
            <a:avLst/>
          </a:prstGeom>
          <a:solidFill>
            <a:srgbClr val="FCD116"/>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252</a:t>
            </a:r>
          </a:p>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209</a:t>
            </a:r>
          </a:p>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22</a:t>
            </a:r>
          </a:p>
          <a:p>
            <a:pPr defTabSz="698425" fontAlgn="base">
              <a:lnSpc>
                <a:spcPct val="90000"/>
              </a:lnSpc>
              <a:spcBef>
                <a:spcPct val="0"/>
              </a:spcBef>
              <a:spcAft>
                <a:spcPct val="0"/>
              </a:spcAft>
              <a:defRPr/>
            </a:pPr>
            <a:endParaRPr lang="en-US" sz="899" kern="0" dirty="0">
              <a:solidFill>
                <a:prstClr val="black"/>
              </a:solidFill>
              <a:ea typeface="Segoe UI" pitchFamily="34" charset="0"/>
              <a:cs typeface="Segoe UI" pitchFamily="34" charset="0"/>
            </a:endParaRPr>
          </a:p>
        </p:txBody>
      </p:sp>
      <p:sp>
        <p:nvSpPr>
          <p:cNvPr id="69" name="Rectangle 68"/>
          <p:cNvSpPr/>
          <p:nvPr userDrawn="1">
            <p:custDataLst>
              <p:tags r:id="rId43"/>
            </p:custDataLst>
          </p:nvPr>
        </p:nvSpPr>
        <p:spPr bwMode="auto">
          <a:xfrm>
            <a:off x="-1692163" y="3857221"/>
            <a:ext cx="558680" cy="548640"/>
          </a:xfrm>
          <a:prstGeom prst="rect">
            <a:avLst/>
          </a:prstGeom>
          <a:solidFill>
            <a:srgbClr val="DD5900"/>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221</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89</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0</a:t>
            </a:r>
          </a:p>
        </p:txBody>
      </p:sp>
      <p:sp>
        <p:nvSpPr>
          <p:cNvPr id="70" name="Rectangle 69"/>
          <p:cNvSpPr/>
          <p:nvPr userDrawn="1">
            <p:custDataLst>
              <p:tags r:id="rId44"/>
            </p:custDataLst>
          </p:nvPr>
        </p:nvSpPr>
        <p:spPr bwMode="auto">
          <a:xfrm>
            <a:off x="-1136127" y="3857221"/>
            <a:ext cx="576145" cy="548640"/>
          </a:xfrm>
          <a:prstGeom prst="rect">
            <a:avLst/>
          </a:prstGeom>
          <a:solidFill>
            <a:srgbClr val="E81123"/>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232</a:t>
            </a:r>
          </a:p>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17</a:t>
            </a:r>
          </a:p>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35</a:t>
            </a:r>
          </a:p>
        </p:txBody>
      </p:sp>
      <p:sp>
        <p:nvSpPr>
          <p:cNvPr id="71" name="Rectangle 70"/>
          <p:cNvSpPr/>
          <p:nvPr userDrawn="1">
            <p:custDataLst>
              <p:tags r:id="rId45"/>
            </p:custDataLst>
          </p:nvPr>
        </p:nvSpPr>
        <p:spPr bwMode="auto">
          <a:xfrm>
            <a:off x="-579309" y="3857221"/>
            <a:ext cx="546497" cy="548640"/>
          </a:xfrm>
          <a:prstGeom prst="rect">
            <a:avLst/>
          </a:prstGeom>
          <a:solidFill>
            <a:srgbClr val="BA141A"/>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186</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20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26</a:t>
            </a:r>
          </a:p>
        </p:txBody>
      </p:sp>
      <p:sp>
        <p:nvSpPr>
          <p:cNvPr id="72" name="Rectangle 71"/>
          <p:cNvSpPr/>
          <p:nvPr userDrawn="1">
            <p:custDataLst>
              <p:tags r:id="rId46"/>
            </p:custDataLst>
          </p:nvPr>
        </p:nvSpPr>
        <p:spPr bwMode="auto">
          <a:xfrm>
            <a:off x="-1683907" y="4957631"/>
            <a:ext cx="561904" cy="548640"/>
          </a:xfrm>
          <a:prstGeom prst="rect">
            <a:avLst/>
          </a:prstGeom>
          <a:solidFill>
            <a:srgbClr val="9B4F96"/>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155</a:t>
            </a:r>
          </a:p>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79</a:t>
            </a:r>
          </a:p>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150</a:t>
            </a:r>
          </a:p>
        </p:txBody>
      </p:sp>
      <p:sp>
        <p:nvSpPr>
          <p:cNvPr id="73" name="Rectangle 72"/>
          <p:cNvSpPr/>
          <p:nvPr userDrawn="1">
            <p:custDataLst>
              <p:tags r:id="rId47"/>
            </p:custDataLst>
          </p:nvPr>
        </p:nvSpPr>
        <p:spPr bwMode="auto">
          <a:xfrm>
            <a:off x="-1129734" y="4957631"/>
            <a:ext cx="548640" cy="548640"/>
          </a:xfrm>
          <a:prstGeom prst="rect">
            <a:avLst/>
          </a:prstGeom>
          <a:solidFill>
            <a:srgbClr val="68217A"/>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104</a:t>
            </a:r>
          </a:p>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33</a:t>
            </a:r>
          </a:p>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122</a:t>
            </a:r>
          </a:p>
        </p:txBody>
      </p:sp>
      <p:sp>
        <p:nvSpPr>
          <p:cNvPr id="74" name="Rectangle 73"/>
          <p:cNvSpPr/>
          <p:nvPr userDrawn="1">
            <p:custDataLst>
              <p:tags r:id="rId48"/>
            </p:custDataLst>
          </p:nvPr>
        </p:nvSpPr>
        <p:spPr bwMode="auto">
          <a:xfrm>
            <a:off x="-581454" y="4957631"/>
            <a:ext cx="548889" cy="548640"/>
          </a:xfrm>
          <a:prstGeom prst="rect">
            <a:avLst/>
          </a:prstGeom>
          <a:solidFill>
            <a:srgbClr val="442359"/>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68</a:t>
            </a:r>
          </a:p>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35</a:t>
            </a:r>
          </a:p>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89</a:t>
            </a:r>
          </a:p>
        </p:txBody>
      </p:sp>
      <p:sp>
        <p:nvSpPr>
          <p:cNvPr id="75" name="Rectangle 74"/>
          <p:cNvSpPr/>
          <p:nvPr userDrawn="1">
            <p:custDataLst>
              <p:tags r:id="rId49"/>
            </p:custDataLst>
          </p:nvPr>
        </p:nvSpPr>
        <p:spPr bwMode="auto">
          <a:xfrm>
            <a:off x="-1129642" y="5504244"/>
            <a:ext cx="548640" cy="548640"/>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210</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210</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210</a:t>
            </a:r>
          </a:p>
        </p:txBody>
      </p:sp>
      <p:sp>
        <p:nvSpPr>
          <p:cNvPr id="76" name="Rectangle 75"/>
          <p:cNvSpPr/>
          <p:nvPr userDrawn="1">
            <p:custDataLst>
              <p:tags r:id="rId50"/>
            </p:custDataLst>
          </p:nvPr>
        </p:nvSpPr>
        <p:spPr bwMode="auto">
          <a:xfrm>
            <a:off x="-581360" y="5504244"/>
            <a:ext cx="548889" cy="548640"/>
          </a:xfrm>
          <a:prstGeom prst="rect">
            <a:avLst/>
          </a:prstGeom>
          <a:solidFill>
            <a:srgbClr val="969696"/>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150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150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150</a:t>
            </a:r>
          </a:p>
        </p:txBody>
      </p:sp>
      <p:sp>
        <p:nvSpPr>
          <p:cNvPr id="77" name="Rectangle 76"/>
          <p:cNvSpPr/>
          <p:nvPr userDrawn="1">
            <p:custDataLst>
              <p:tags r:id="rId51"/>
            </p:custDataLst>
          </p:nvPr>
        </p:nvSpPr>
        <p:spPr bwMode="auto">
          <a:xfrm>
            <a:off x="-1141894" y="6052900"/>
            <a:ext cx="560892" cy="548640"/>
          </a:xfrm>
          <a:prstGeom prst="rect">
            <a:avLst/>
          </a:pr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80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80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80</a:t>
            </a:r>
          </a:p>
        </p:txBody>
      </p:sp>
      <p:sp>
        <p:nvSpPr>
          <p:cNvPr id="78" name="Rectangle 77"/>
          <p:cNvSpPr/>
          <p:nvPr userDrawn="1">
            <p:custDataLst>
              <p:tags r:id="rId52"/>
            </p:custDataLst>
          </p:nvPr>
        </p:nvSpPr>
        <p:spPr bwMode="auto">
          <a:xfrm>
            <a:off x="-1683906" y="6051325"/>
            <a:ext cx="547972" cy="548640"/>
          </a:xfrm>
          <a:prstGeom prst="rect">
            <a:avLst/>
          </a:prstGeom>
          <a:solidFill>
            <a:srgbClr val="737373"/>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115</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115</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115</a:t>
            </a:r>
          </a:p>
        </p:txBody>
      </p:sp>
      <p:sp>
        <p:nvSpPr>
          <p:cNvPr id="79" name="Rectangle 78"/>
          <p:cNvSpPr/>
          <p:nvPr userDrawn="1">
            <p:custDataLst>
              <p:tags r:id="rId53"/>
            </p:custDataLst>
          </p:nvPr>
        </p:nvSpPr>
        <p:spPr bwMode="auto">
          <a:xfrm>
            <a:off x="-585202" y="6052885"/>
            <a:ext cx="559864" cy="548655"/>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0</a:t>
            </a:r>
          </a:p>
        </p:txBody>
      </p:sp>
      <p:sp>
        <p:nvSpPr>
          <p:cNvPr id="80" name="Rectangle 79"/>
          <p:cNvSpPr/>
          <p:nvPr userDrawn="1">
            <p:custDataLst>
              <p:tags r:id="rId54"/>
            </p:custDataLst>
          </p:nvPr>
        </p:nvSpPr>
        <p:spPr bwMode="auto">
          <a:xfrm>
            <a:off x="-1683905" y="5504236"/>
            <a:ext cx="548640" cy="54864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255</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255</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255</a:t>
            </a:r>
          </a:p>
        </p:txBody>
      </p:sp>
      <p:sp>
        <p:nvSpPr>
          <p:cNvPr id="81" name="Rectangle 80"/>
          <p:cNvSpPr/>
          <p:nvPr userDrawn="1">
            <p:custDataLst>
              <p:tags r:id="rId55"/>
            </p:custDataLst>
          </p:nvPr>
        </p:nvSpPr>
        <p:spPr bwMode="auto">
          <a:xfrm>
            <a:off x="-1144617" y="6766561"/>
            <a:ext cx="547174" cy="548640"/>
          </a:xfrm>
          <a:prstGeom prst="rect">
            <a:avLst/>
          </a:prstGeom>
          <a:solidFill>
            <a:srgbClr val="333333"/>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51</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51</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51</a:t>
            </a:r>
          </a:p>
        </p:txBody>
      </p:sp>
      <p:sp>
        <p:nvSpPr>
          <p:cNvPr id="82" name="Rectangle 81"/>
          <p:cNvSpPr/>
          <p:nvPr userDrawn="1">
            <p:custDataLst>
              <p:tags r:id="rId56"/>
            </p:custDataLst>
          </p:nvPr>
        </p:nvSpPr>
        <p:spPr bwMode="auto">
          <a:xfrm>
            <a:off x="-1695386" y="6766561"/>
            <a:ext cx="540618" cy="548640"/>
          </a:xfrm>
          <a:prstGeom prst="rect">
            <a:avLst/>
          </a:prstGeom>
          <a:solidFill>
            <a:srgbClr val="EEEEEE"/>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238</a:t>
            </a:r>
          </a:p>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238</a:t>
            </a:r>
          </a:p>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238</a:t>
            </a:r>
          </a:p>
        </p:txBody>
      </p:sp>
      <p:sp>
        <p:nvSpPr>
          <p:cNvPr id="83" name="Rectangle 82"/>
          <p:cNvSpPr/>
          <p:nvPr userDrawn="1">
            <p:custDataLst>
              <p:tags r:id="rId57"/>
            </p:custDataLst>
          </p:nvPr>
        </p:nvSpPr>
        <p:spPr bwMode="auto">
          <a:xfrm>
            <a:off x="-587549" y="6766547"/>
            <a:ext cx="546250" cy="548655"/>
          </a:xfrm>
          <a:prstGeom prst="rect">
            <a:avLst/>
          </a:prstGeom>
          <a:solidFill>
            <a:srgbClr val="1570A6"/>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21</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112</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166</a:t>
            </a:r>
          </a:p>
        </p:txBody>
      </p:sp>
    </p:spTree>
    <p:extLst>
      <p:ext uri="{BB962C8B-B14F-4D97-AF65-F5344CB8AC3E}">
        <p14:creationId xmlns:p14="http://schemas.microsoft.com/office/powerpoint/2010/main" val="2345420763"/>
      </p:ext>
    </p:extLst>
  </p:cSld>
  <p:clrMap bg1="lt1" tx1="dk1" bg2="lt2" tx2="dk2" accent1="accent1" accent2="accent2" accent3="accent3" accent4="accent4" accent5="accent5" accent6="accent6" hlink="hlink" folHlink="folHlink"/>
  <p:sldLayoutIdLst>
    <p:sldLayoutId id="2147484846" r:id="rId1"/>
    <p:sldLayoutId id="2147484847" r:id="rId2"/>
    <p:sldLayoutId id="2147484848" r:id="rId3"/>
    <p:sldLayoutId id="2147484849" r:id="rId4"/>
    <p:sldLayoutId id="2147484850" r:id="rId5"/>
    <p:sldLayoutId id="2147484851" r:id="rId6"/>
    <p:sldLayoutId id="2147484852" r:id="rId7"/>
    <p:sldLayoutId id="2147484854" r:id="rId8"/>
    <p:sldLayoutId id="2147484855" r:id="rId9"/>
    <p:sldLayoutId id="2147484858" r:id="rId10"/>
    <p:sldLayoutId id="2147484859" r:id="rId11"/>
    <p:sldLayoutId id="2147484860" r:id="rId12"/>
    <p:sldLayoutId id="2147484861" r:id="rId13"/>
    <p:sldLayoutId id="2147484862" r:id="rId14"/>
    <p:sldLayoutId id="2147484863" r:id="rId15"/>
    <p:sldLayoutId id="2147484865" r:id="rId16"/>
    <p:sldLayoutId id="2147484866" r:id="rId17"/>
  </p:sldLayoutIdLst>
  <p:transition>
    <p:fade/>
  </p:transition>
  <p:txStyles>
    <p:titleStyle>
      <a:lvl1pPr algn="l" defTabSz="932563" rtl="0" eaLnBrk="1" latinLnBrk="0" hangingPunct="1">
        <a:lnSpc>
          <a:spcPct val="90000"/>
        </a:lnSpc>
        <a:spcBef>
          <a:spcPct val="0"/>
        </a:spcBef>
        <a:buNone/>
        <a:defRPr lang="en-US" sz="4799" b="0" kern="1200" cap="none" spc="-70" baseline="0" dirty="0" smtClean="0">
          <a:ln w="3175">
            <a:noFill/>
          </a:ln>
          <a:solidFill>
            <a:srgbClr val="0072C6"/>
          </a:solidFill>
          <a:effectLst/>
          <a:latin typeface="+mj-lt"/>
          <a:ea typeface="+mn-ea"/>
          <a:cs typeface="Segoe UI" pitchFamily="34" charset="0"/>
        </a:defRPr>
      </a:lvl1pPr>
    </p:titleStyle>
    <p:bodyStyle>
      <a:lvl1pPr marL="228557" marR="0" indent="-228557" algn="l" defTabSz="932563"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1pPr>
      <a:lvl2pPr marL="457112" marR="0" indent="-228557" algn="l" defTabSz="932563"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685669" marR="0" indent="-228557" algn="l" defTabSz="932563"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914224" marR="0" indent="-228557" algn="l" defTabSz="932563"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142781" marR="0" indent="-228557" algn="l" defTabSz="932563"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0" y="295277"/>
            <a:ext cx="11888787"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1027" name="Text Placeholder 3"/>
          <p:cNvSpPr>
            <a:spLocks noGrp="1"/>
          </p:cNvSpPr>
          <p:nvPr>
            <p:ph type="body" idx="1"/>
          </p:nvPr>
        </p:nvSpPr>
        <p:spPr bwMode="auto">
          <a:xfrm>
            <a:off x="274640" y="1212852"/>
            <a:ext cx="11887200" cy="2092325"/>
          </a:xfrm>
          <a:prstGeom prst="rect">
            <a:avLst/>
          </a:prstGeom>
          <a:noFill/>
          <a:ln>
            <a:noFill/>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182880" tIns="146304" rIns="182880" bIns="146304"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2"/>
          <p:cNvSpPr>
            <a:spLocks noGrp="1"/>
          </p:cNvSpPr>
          <p:nvPr>
            <p:ph type="ftr" sz="quarter" idx="3"/>
          </p:nvPr>
        </p:nvSpPr>
        <p:spPr>
          <a:xfrm>
            <a:off x="457200" y="6565902"/>
            <a:ext cx="3937000" cy="136525"/>
          </a:xfrm>
          <a:prstGeom prst="rect">
            <a:avLst/>
          </a:prstGeom>
        </p:spPr>
        <p:txBody>
          <a:bodyPr vert="horz" lIns="0" tIns="0" rIns="91440" bIns="0" rtlCol="0" anchor="ctr"/>
          <a:lstStyle>
            <a:lvl1pPr marL="0" algn="l" defTabSz="932384" rtl="0" eaLnBrk="1" fontAlgn="auto" latinLnBrk="0" hangingPunct="1">
              <a:spcBef>
                <a:spcPts val="0"/>
              </a:spcBef>
              <a:spcAft>
                <a:spcPts val="0"/>
              </a:spcAft>
              <a:defRPr lang="en-US" sz="900" kern="1200">
                <a:solidFill>
                  <a:srgbClr val="505050"/>
                </a:solidFill>
                <a:latin typeface="+mn-lt"/>
                <a:ea typeface="+mn-ea"/>
                <a:cs typeface="+mn-cs"/>
              </a:defRPr>
            </a:lvl1pPr>
          </a:lstStyle>
          <a:p>
            <a:pPr>
              <a:defRPr/>
            </a:pPr>
            <a:r>
              <a:t>Microsoft Confidential</a:t>
            </a:r>
          </a:p>
        </p:txBody>
      </p:sp>
      <p:sp>
        <p:nvSpPr>
          <p:cNvPr id="5" name="Slide Number Placeholder 4"/>
          <p:cNvSpPr>
            <a:spLocks noGrp="1"/>
          </p:cNvSpPr>
          <p:nvPr>
            <p:ph type="sldNum" sz="quarter" idx="4"/>
          </p:nvPr>
        </p:nvSpPr>
        <p:spPr>
          <a:xfrm>
            <a:off x="11595102" y="6565902"/>
            <a:ext cx="566738" cy="136525"/>
          </a:xfrm>
          <a:prstGeom prst="rect">
            <a:avLst/>
          </a:prstGeom>
        </p:spPr>
        <p:txBody>
          <a:bodyPr vert="horz" wrap="square" lIns="91440" tIns="0" rIns="0" bIns="0" numCol="1" anchor="ctr" anchorCtr="0" compatLnSpc="1">
            <a:prstTxWarp prst="textNoShape">
              <a:avLst/>
            </a:prstTxWarp>
          </a:bodyPr>
          <a:lstStyle>
            <a:lvl1pPr algn="r">
              <a:defRPr sz="900">
                <a:solidFill>
                  <a:srgbClr val="505050"/>
                </a:solidFill>
              </a:defRPr>
            </a:lvl1pPr>
          </a:lstStyle>
          <a:p>
            <a:pPr defTabSz="932563"/>
            <a:fld id="{83758903-653A-7442-ACA2-36E6579F0BEB}" type="slidenum">
              <a:rPr lang="en-US" smtClean="0"/>
              <a:pPr defTabSz="932563"/>
              <a:t>‹#›</a:t>
            </a:fld>
            <a:endParaRPr lang="en-US"/>
          </a:p>
        </p:txBody>
      </p:sp>
    </p:spTree>
    <p:extLst>
      <p:ext uri="{BB962C8B-B14F-4D97-AF65-F5344CB8AC3E}">
        <p14:creationId xmlns:p14="http://schemas.microsoft.com/office/powerpoint/2010/main" val="919701429"/>
      </p:ext>
    </p:extLst>
  </p:cSld>
  <p:clrMap bg1="lt1" tx1="dk1" bg2="lt2" tx2="dk2" accent1="accent1" accent2="accent2" accent3="accent3" accent4="accent4" accent5="accent5" accent6="accent6" hlink="hlink" folHlink="folHlink"/>
  <p:sldLayoutIdLst>
    <p:sldLayoutId id="2147484869" r:id="rId1"/>
    <p:sldLayoutId id="2147484870" r:id="rId2"/>
    <p:sldLayoutId id="2147484871" r:id="rId3"/>
    <p:sldLayoutId id="2147484874" r:id="rId4"/>
    <p:sldLayoutId id="2147484878" r:id="rId5"/>
    <p:sldLayoutId id="2147484880" r:id="rId6"/>
    <p:sldLayoutId id="2147484881" r:id="rId7"/>
    <p:sldLayoutId id="2147484916" r:id="rId8"/>
    <p:sldLayoutId id="2147484918" r:id="rId9"/>
    <p:sldLayoutId id="2147484919" r:id="rId10"/>
  </p:sldLayoutIdLst>
  <p:transition>
    <p:fade/>
  </p:transition>
  <p:txStyles>
    <p:titleStyle>
      <a:lvl1pPr algn="l" defTabSz="931505" rtl="0" eaLnBrk="0" fontAlgn="base" hangingPunct="0">
        <a:lnSpc>
          <a:spcPct val="90000"/>
        </a:lnSpc>
        <a:spcBef>
          <a:spcPct val="0"/>
        </a:spcBef>
        <a:spcAft>
          <a:spcPct val="0"/>
        </a:spcAft>
        <a:defRPr lang="en-US" sz="5198" kern="1200" spc="-102" dirty="0">
          <a:ln w="3175">
            <a:noFill/>
          </a:ln>
          <a:solidFill>
            <a:schemeClr val="tx2"/>
          </a:solidFill>
          <a:latin typeface="+mj-lt"/>
          <a:ea typeface="ＭＳ Ｐゴシック" charset="0"/>
          <a:cs typeface="Segoe UI" pitchFamily="34" charset="0"/>
        </a:defRPr>
      </a:lvl1pPr>
      <a:lvl2pPr algn="l" defTabSz="931505" rtl="0" eaLnBrk="0" fontAlgn="base" hangingPunct="0">
        <a:lnSpc>
          <a:spcPct val="90000"/>
        </a:lnSpc>
        <a:spcBef>
          <a:spcPct val="0"/>
        </a:spcBef>
        <a:spcAft>
          <a:spcPct val="0"/>
        </a:spcAft>
        <a:defRPr sz="5398">
          <a:solidFill>
            <a:schemeClr val="tx2"/>
          </a:solidFill>
          <a:latin typeface="Segoe UI Light" charset="0"/>
          <a:ea typeface="ＭＳ Ｐゴシック" charset="0"/>
          <a:cs typeface="Segoe UI" charset="0"/>
        </a:defRPr>
      </a:lvl2pPr>
      <a:lvl3pPr algn="l" defTabSz="931505" rtl="0" eaLnBrk="0" fontAlgn="base" hangingPunct="0">
        <a:lnSpc>
          <a:spcPct val="90000"/>
        </a:lnSpc>
        <a:spcBef>
          <a:spcPct val="0"/>
        </a:spcBef>
        <a:spcAft>
          <a:spcPct val="0"/>
        </a:spcAft>
        <a:defRPr sz="5398">
          <a:solidFill>
            <a:schemeClr val="tx2"/>
          </a:solidFill>
          <a:latin typeface="Segoe UI Light" charset="0"/>
          <a:ea typeface="ＭＳ Ｐゴシック" charset="0"/>
          <a:cs typeface="Segoe UI" charset="0"/>
        </a:defRPr>
      </a:lvl3pPr>
      <a:lvl4pPr algn="l" defTabSz="931505" rtl="0" eaLnBrk="0" fontAlgn="base" hangingPunct="0">
        <a:lnSpc>
          <a:spcPct val="90000"/>
        </a:lnSpc>
        <a:spcBef>
          <a:spcPct val="0"/>
        </a:spcBef>
        <a:spcAft>
          <a:spcPct val="0"/>
        </a:spcAft>
        <a:defRPr sz="5398">
          <a:solidFill>
            <a:schemeClr val="tx2"/>
          </a:solidFill>
          <a:latin typeface="Segoe UI Light" charset="0"/>
          <a:ea typeface="ＭＳ Ｐゴシック" charset="0"/>
          <a:cs typeface="Segoe UI" charset="0"/>
        </a:defRPr>
      </a:lvl4pPr>
      <a:lvl5pPr algn="l" defTabSz="931505" rtl="0" eaLnBrk="0" fontAlgn="base" hangingPunct="0">
        <a:lnSpc>
          <a:spcPct val="90000"/>
        </a:lnSpc>
        <a:spcBef>
          <a:spcPct val="0"/>
        </a:spcBef>
        <a:spcAft>
          <a:spcPct val="0"/>
        </a:spcAft>
        <a:defRPr sz="5398">
          <a:solidFill>
            <a:schemeClr val="tx2"/>
          </a:solidFill>
          <a:latin typeface="Segoe UI Light" charset="0"/>
          <a:ea typeface="ＭＳ Ｐゴシック" charset="0"/>
          <a:cs typeface="Segoe UI" charset="0"/>
        </a:defRPr>
      </a:lvl5pPr>
      <a:lvl6pPr marL="457024" algn="l" defTabSz="931505" rtl="0" fontAlgn="base">
        <a:lnSpc>
          <a:spcPct val="90000"/>
        </a:lnSpc>
        <a:spcBef>
          <a:spcPct val="0"/>
        </a:spcBef>
        <a:spcAft>
          <a:spcPct val="0"/>
        </a:spcAft>
        <a:defRPr sz="5398">
          <a:solidFill>
            <a:schemeClr val="tx2"/>
          </a:solidFill>
          <a:latin typeface="Segoe UI Light" charset="0"/>
          <a:ea typeface="ＭＳ Ｐゴシック" charset="0"/>
          <a:cs typeface="Segoe UI" charset="0"/>
        </a:defRPr>
      </a:lvl6pPr>
      <a:lvl7pPr marL="914049" algn="l" defTabSz="931505" rtl="0" fontAlgn="base">
        <a:lnSpc>
          <a:spcPct val="90000"/>
        </a:lnSpc>
        <a:spcBef>
          <a:spcPct val="0"/>
        </a:spcBef>
        <a:spcAft>
          <a:spcPct val="0"/>
        </a:spcAft>
        <a:defRPr sz="5398">
          <a:solidFill>
            <a:schemeClr val="tx2"/>
          </a:solidFill>
          <a:latin typeface="Segoe UI Light" charset="0"/>
          <a:ea typeface="ＭＳ Ｐゴシック" charset="0"/>
          <a:cs typeface="Segoe UI" charset="0"/>
        </a:defRPr>
      </a:lvl7pPr>
      <a:lvl8pPr marL="1371073" algn="l" defTabSz="931505" rtl="0" fontAlgn="base">
        <a:lnSpc>
          <a:spcPct val="90000"/>
        </a:lnSpc>
        <a:spcBef>
          <a:spcPct val="0"/>
        </a:spcBef>
        <a:spcAft>
          <a:spcPct val="0"/>
        </a:spcAft>
        <a:defRPr sz="5398">
          <a:solidFill>
            <a:schemeClr val="tx2"/>
          </a:solidFill>
          <a:latin typeface="Segoe UI Light" charset="0"/>
          <a:ea typeface="ＭＳ Ｐゴシック" charset="0"/>
          <a:cs typeface="Segoe UI" charset="0"/>
        </a:defRPr>
      </a:lvl8pPr>
      <a:lvl9pPr marL="1828098" algn="l" defTabSz="931505" rtl="0" fontAlgn="base">
        <a:lnSpc>
          <a:spcPct val="90000"/>
        </a:lnSpc>
        <a:spcBef>
          <a:spcPct val="0"/>
        </a:spcBef>
        <a:spcAft>
          <a:spcPct val="0"/>
        </a:spcAft>
        <a:defRPr sz="5398">
          <a:solidFill>
            <a:schemeClr val="tx2"/>
          </a:solidFill>
          <a:latin typeface="Segoe UI Light" charset="0"/>
          <a:ea typeface="ＭＳ Ｐゴシック" charset="0"/>
          <a:cs typeface="Segoe UI" charset="0"/>
        </a:defRPr>
      </a:lvl9pPr>
    </p:titleStyle>
    <p:bodyStyle>
      <a:lvl1pPr marL="342768" indent="-342768" algn="l" defTabSz="931505" rtl="0" eaLnBrk="0" fontAlgn="base" hangingPunct="0">
        <a:lnSpc>
          <a:spcPct val="90000"/>
        </a:lnSpc>
        <a:spcBef>
          <a:spcPct val="20000"/>
        </a:spcBef>
        <a:spcAft>
          <a:spcPct val="0"/>
        </a:spcAft>
        <a:buSzPct val="90000"/>
        <a:buFont typeface="Arial" charset="0"/>
        <a:buChar char="•"/>
        <a:defRPr sz="3998" kern="1200">
          <a:solidFill>
            <a:schemeClr val="tx2"/>
          </a:solidFill>
          <a:latin typeface="+mj-lt"/>
          <a:ea typeface="ＭＳ Ｐゴシック" charset="0"/>
          <a:cs typeface="ＭＳ Ｐゴシック" charset="0"/>
        </a:defRPr>
      </a:lvl1pPr>
      <a:lvl2pPr marL="583975" indent="-241206" algn="l" defTabSz="931505" rtl="0" eaLnBrk="0" fontAlgn="base" hangingPunct="0">
        <a:lnSpc>
          <a:spcPct val="90000"/>
        </a:lnSpc>
        <a:spcBef>
          <a:spcPct val="20000"/>
        </a:spcBef>
        <a:spcAft>
          <a:spcPct val="0"/>
        </a:spcAft>
        <a:buSzPct val="90000"/>
        <a:buFont typeface="Arial" charset="0"/>
        <a:buChar char="•"/>
        <a:defRPr sz="2400" kern="1200">
          <a:solidFill>
            <a:schemeClr val="tx2"/>
          </a:solidFill>
          <a:latin typeface="+mn-lt"/>
          <a:ea typeface="ＭＳ Ｐゴシック" charset="0"/>
          <a:cs typeface="+mn-cs"/>
        </a:defRPr>
      </a:lvl2pPr>
      <a:lvl3pPr marL="799792" indent="-228513" algn="l" defTabSz="931505" rtl="0" eaLnBrk="0" fontAlgn="base" hangingPunct="0">
        <a:lnSpc>
          <a:spcPct val="90000"/>
        </a:lnSpc>
        <a:spcBef>
          <a:spcPct val="20000"/>
        </a:spcBef>
        <a:spcAft>
          <a:spcPct val="0"/>
        </a:spcAft>
        <a:buSzPct val="90000"/>
        <a:buFont typeface="Arial" charset="0"/>
        <a:buChar char="•"/>
        <a:defRPr sz="2000" kern="1200">
          <a:solidFill>
            <a:schemeClr val="tx2"/>
          </a:solidFill>
          <a:latin typeface="+mn-lt"/>
          <a:ea typeface="ＭＳ Ｐゴシック" charset="0"/>
          <a:cs typeface="+mn-cs"/>
        </a:defRPr>
      </a:lvl3pPr>
      <a:lvl4pPr marL="1028305" indent="-228513" algn="l" defTabSz="931505" rtl="0" eaLnBrk="0" fontAlgn="base" hangingPunct="0">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56817" indent="-228513" algn="l" defTabSz="931505" rtl="0" eaLnBrk="0" fontAlgn="base" hangingPunct="0">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64055"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248"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441"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633"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384" rtl="0" eaLnBrk="1" latinLnBrk="0" hangingPunct="1">
        <a:defRPr sz="1800" kern="1200">
          <a:solidFill>
            <a:schemeClr val="tx1"/>
          </a:solidFill>
          <a:latin typeface="+mn-lt"/>
          <a:ea typeface="+mn-ea"/>
          <a:cs typeface="+mn-cs"/>
        </a:defRPr>
      </a:lvl1pPr>
      <a:lvl2pPr marL="466191" algn="l" defTabSz="932384" rtl="0" eaLnBrk="1" latinLnBrk="0" hangingPunct="1">
        <a:defRPr sz="1800" kern="1200">
          <a:solidFill>
            <a:schemeClr val="tx1"/>
          </a:solidFill>
          <a:latin typeface="+mn-lt"/>
          <a:ea typeface="+mn-ea"/>
          <a:cs typeface="+mn-cs"/>
        </a:defRPr>
      </a:lvl2pPr>
      <a:lvl3pPr marL="932384" algn="l" defTabSz="932384" rtl="0" eaLnBrk="1" latinLnBrk="0" hangingPunct="1">
        <a:defRPr sz="1800" kern="1200">
          <a:solidFill>
            <a:schemeClr val="tx1"/>
          </a:solidFill>
          <a:latin typeface="+mn-lt"/>
          <a:ea typeface="+mn-ea"/>
          <a:cs typeface="+mn-cs"/>
        </a:defRPr>
      </a:lvl3pPr>
      <a:lvl4pPr marL="1398576" algn="l" defTabSz="932384" rtl="0" eaLnBrk="1" latinLnBrk="0" hangingPunct="1">
        <a:defRPr sz="1800" kern="1200">
          <a:solidFill>
            <a:schemeClr val="tx1"/>
          </a:solidFill>
          <a:latin typeface="+mn-lt"/>
          <a:ea typeface="+mn-ea"/>
          <a:cs typeface="+mn-cs"/>
        </a:defRPr>
      </a:lvl4pPr>
      <a:lvl5pPr marL="1864768" algn="l" defTabSz="932384" rtl="0" eaLnBrk="1" latinLnBrk="0" hangingPunct="1">
        <a:defRPr sz="1800" kern="1200">
          <a:solidFill>
            <a:schemeClr val="tx1"/>
          </a:solidFill>
          <a:latin typeface="+mn-lt"/>
          <a:ea typeface="+mn-ea"/>
          <a:cs typeface="+mn-cs"/>
        </a:defRPr>
      </a:lvl5pPr>
      <a:lvl6pPr marL="2330960" algn="l" defTabSz="932384" rtl="0" eaLnBrk="1" latinLnBrk="0" hangingPunct="1">
        <a:defRPr sz="1800" kern="1200">
          <a:solidFill>
            <a:schemeClr val="tx1"/>
          </a:solidFill>
          <a:latin typeface="+mn-lt"/>
          <a:ea typeface="+mn-ea"/>
          <a:cs typeface="+mn-cs"/>
        </a:defRPr>
      </a:lvl6pPr>
      <a:lvl7pPr marL="2797152" algn="l" defTabSz="932384" rtl="0" eaLnBrk="1" latinLnBrk="0" hangingPunct="1">
        <a:defRPr sz="1800" kern="1200">
          <a:solidFill>
            <a:schemeClr val="tx1"/>
          </a:solidFill>
          <a:latin typeface="+mn-lt"/>
          <a:ea typeface="+mn-ea"/>
          <a:cs typeface="+mn-cs"/>
        </a:defRPr>
      </a:lvl7pPr>
      <a:lvl8pPr marL="3263343" algn="l" defTabSz="932384" rtl="0" eaLnBrk="1" latinLnBrk="0" hangingPunct="1">
        <a:defRPr sz="1800" kern="1200">
          <a:solidFill>
            <a:schemeClr val="tx1"/>
          </a:solidFill>
          <a:latin typeface="+mn-lt"/>
          <a:ea typeface="+mn-ea"/>
          <a:cs typeface="+mn-cs"/>
        </a:defRPr>
      </a:lvl8pPr>
      <a:lvl9pPr marL="3729537" algn="l" defTabSz="932384"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203">
          <p15:clr>
            <a:srgbClr val="F26B43"/>
          </p15:clr>
        </p15:guide>
        <p15:guide id="2" orient="horz" pos="187">
          <p15:clr>
            <a:srgbClr val="F26B43"/>
          </p15:clr>
        </p15:guide>
        <p15:guide id="3" orient="horz" pos="763">
          <p15:clr>
            <a:srgbClr val="F26B43"/>
          </p15:clr>
        </p15:guide>
        <p15:guide id="4" orient="horz" pos="1339">
          <p15:clr>
            <a:srgbClr val="F26B43"/>
          </p15:clr>
        </p15:guide>
        <p15:guide id="5" orient="horz" pos="1915">
          <p15:clr>
            <a:srgbClr val="F26B43"/>
          </p15:clr>
        </p15:guide>
        <p15:guide id="6" orient="horz" pos="2491">
          <p15:clr>
            <a:srgbClr val="F26B43"/>
          </p15:clr>
        </p15:guide>
        <p15:guide id="7" orient="horz" pos="3067">
          <p15:clr>
            <a:srgbClr val="F26B43"/>
          </p15:clr>
        </p15:guide>
        <p15:guide id="8" orient="horz" pos="3643">
          <p15:clr>
            <a:srgbClr val="F26B43"/>
          </p15:clr>
        </p15:guide>
        <p15:guide id="9" orient="horz" pos="4219">
          <p15:clr>
            <a:srgbClr val="F26B43"/>
          </p15:clr>
        </p15:guide>
        <p15:guide id="10" pos="3917">
          <p15:clr>
            <a:srgbClr val="F26B43"/>
          </p15:clr>
        </p15:guide>
        <p15:guide id="11" pos="173">
          <p15:clr>
            <a:srgbClr val="F26B43"/>
          </p15:clr>
        </p15:guide>
        <p15:guide id="12" pos="749">
          <p15:clr>
            <a:srgbClr val="F26B43"/>
          </p15:clr>
        </p15:guide>
        <p15:guide id="13" pos="1325">
          <p15:clr>
            <a:srgbClr val="F26B43"/>
          </p15:clr>
        </p15:guide>
        <p15:guide id="14" pos="1901">
          <p15:clr>
            <a:srgbClr val="F26B43"/>
          </p15:clr>
        </p15:guide>
        <p15:guide id="15" pos="2477">
          <p15:clr>
            <a:srgbClr val="F26B43"/>
          </p15:clr>
        </p15:guide>
        <p15:guide id="16" pos="3053">
          <p15:clr>
            <a:srgbClr val="F26B43"/>
          </p15:clr>
        </p15:guide>
        <p15:guide id="17" pos="3629">
          <p15:clr>
            <a:srgbClr val="F26B43"/>
          </p15:clr>
        </p15:guide>
        <p15:guide id="18" pos="4205">
          <p15:clr>
            <a:srgbClr val="F26B43"/>
          </p15:clr>
        </p15:guide>
        <p15:guide id="19" pos="4781">
          <p15:clr>
            <a:srgbClr val="F26B43"/>
          </p15:clr>
        </p15:guide>
        <p15:guide id="20" pos="5357">
          <p15:clr>
            <a:srgbClr val="F26B43"/>
          </p15:clr>
        </p15:guide>
        <p15:guide id="21" pos="5933">
          <p15:clr>
            <a:srgbClr val="F26B43"/>
          </p15:clr>
        </p15:guide>
        <p15:guide id="22" pos="6509">
          <p15:clr>
            <a:srgbClr val="F26B43"/>
          </p15:clr>
        </p15:guide>
        <p15:guide id="23" pos="7085">
          <p15:clr>
            <a:srgbClr val="F26B43"/>
          </p15:clr>
        </p15:guide>
        <p15:guide id="24" pos="7661">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1" y="1212851"/>
            <a:ext cx="11887198" cy="2308324"/>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16"/>
          <a:stretch>
            <a:fillRect/>
          </a:stretch>
        </p:blipFill>
        <p:spPr>
          <a:xfrm rot="5400000">
            <a:off x="9371796" y="3072300"/>
            <a:ext cx="6995160" cy="849926"/>
          </a:xfrm>
          <a:prstGeom prst="rect">
            <a:avLst/>
          </a:prstGeom>
        </p:spPr>
      </p:pic>
    </p:spTree>
    <p:extLst>
      <p:ext uri="{BB962C8B-B14F-4D97-AF65-F5344CB8AC3E}">
        <p14:creationId xmlns:p14="http://schemas.microsoft.com/office/powerpoint/2010/main" val="3123386652"/>
      </p:ext>
    </p:extLst>
  </p:cSld>
  <p:clrMap bg1="dk1" tx1="lt1" bg2="dk2" tx2="lt2" accent1="accent1" accent2="accent2" accent3="accent3" accent4="accent4" accent5="accent5" accent6="accent6" hlink="hlink" folHlink="folHlink"/>
  <p:sldLayoutIdLst>
    <p:sldLayoutId id="2147484887" r:id="rId1"/>
    <p:sldLayoutId id="2147484888" r:id="rId2"/>
    <p:sldLayoutId id="2147484889" r:id="rId3"/>
    <p:sldLayoutId id="2147484890" r:id="rId4"/>
    <p:sldLayoutId id="2147484891" r:id="rId5"/>
    <p:sldLayoutId id="2147484892" r:id="rId6"/>
    <p:sldLayoutId id="2147484893" r:id="rId7"/>
    <p:sldLayoutId id="2147484894" r:id="rId8"/>
    <p:sldLayoutId id="2147484895" r:id="rId9"/>
    <p:sldLayoutId id="2147484897" r:id="rId10"/>
    <p:sldLayoutId id="2147484898" r:id="rId11"/>
    <p:sldLayoutId id="2147484899" r:id="rId12"/>
    <p:sldLayoutId id="2147484900" r:id="rId13"/>
    <p:sldLayoutId id="2147484901" r:id="rId14"/>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7"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99" kern="1200" spc="0" baseline="0">
          <a:gradFill>
            <a:gsLst>
              <a:gs pos="1250">
                <a:schemeClr val="tx1"/>
              </a:gs>
              <a:gs pos="100000">
                <a:schemeClr val="tx1"/>
              </a:gs>
            </a:gsLst>
            <a:lin ang="5400000" scaled="0"/>
          </a:gradFill>
          <a:latin typeface="+mj-lt"/>
          <a:ea typeface="+mn-ea"/>
          <a:cs typeface="+mn-cs"/>
        </a:defRPr>
      </a:lvl1pPr>
      <a:lvl2pPr marL="457112"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669"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224"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2781"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1.xml"/><Relationship Id="rId3" Type="http://schemas.openxmlformats.org/officeDocument/2006/relationships/image" Target="../media/image1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2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27.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28.png"/></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0.png"/><Relationship Id="rId5" Type="http://schemas.openxmlformats.org/officeDocument/2006/relationships/image" Target="../media/image31.png"/><Relationship Id="rId6" Type="http://schemas.openxmlformats.org/officeDocument/2006/relationships/image" Target="../media/image32.png"/><Relationship Id="rId7" Type="http://schemas.openxmlformats.org/officeDocument/2006/relationships/image" Target="../media/image33.png"/><Relationship Id="rId8" Type="http://schemas.openxmlformats.org/officeDocument/2006/relationships/image" Target="../media/image34.png"/><Relationship Id="rId9" Type="http://schemas.openxmlformats.org/officeDocument/2006/relationships/image" Target="../media/image35.png"/><Relationship Id="rId10" Type="http://schemas.microsoft.com/office/2007/relationships/hdphoto" Target="../media/hdphoto2.wdp"/><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5.xml.rels><?xml version="1.0" encoding="UTF-8" standalone="yes"?>
<Relationships xmlns="http://schemas.openxmlformats.org/package/2006/relationships"><Relationship Id="rId3" Type="http://schemas.openxmlformats.org/officeDocument/2006/relationships/image" Target="../media/image36.png"/><Relationship Id="rId4" Type="http://schemas.microsoft.com/office/2007/relationships/hdphoto" Target="../media/hdphoto3.wdp"/><Relationship Id="rId5" Type="http://schemas.openxmlformats.org/officeDocument/2006/relationships/image" Target="../media/image37.png"/><Relationship Id="rId6" Type="http://schemas.openxmlformats.org/officeDocument/2006/relationships/image" Target="../media/image38.png"/><Relationship Id="rId7" Type="http://schemas.openxmlformats.org/officeDocument/2006/relationships/image" Target="../media/image39.png"/><Relationship Id="rId8" Type="http://schemas.openxmlformats.org/officeDocument/2006/relationships/image" Target="../media/image40.png"/><Relationship Id="rId1" Type="http://schemas.openxmlformats.org/officeDocument/2006/relationships/slideLayout" Target="../slideLayouts/slideLayout38.xml"/><Relationship Id="rId2" Type="http://schemas.openxmlformats.org/officeDocument/2006/relationships/notesSlide" Target="../notesSlides/notesSlide1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2.xml"/><Relationship Id="rId3" Type="http://schemas.openxmlformats.org/officeDocument/2006/relationships/image" Target="../media/image4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14.xml"/><Relationship Id="rId3" Type="http://schemas.openxmlformats.org/officeDocument/2006/relationships/image" Target="../media/image42.tif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15.xml"/><Relationship Id="rId3" Type="http://schemas.openxmlformats.org/officeDocument/2006/relationships/image" Target="../media/image43.tif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s://github.com/jungho/k8s-bootcamp"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7.xml"/><Relationship Id="rId2" Type="http://schemas.openxmlformats.org/officeDocument/2006/relationships/notesSlide" Target="../notesSlides/notesSlide16.xml"/><Relationship Id="rId3" Type="http://schemas.openxmlformats.org/officeDocument/2006/relationships/image" Target="../media/image44.tiff"/></Relationships>
</file>

<file path=ppt/slides/_rels/slide21.xml.rels><?xml version="1.0" encoding="UTF-8" standalone="yes"?>
<Relationships xmlns="http://schemas.openxmlformats.org/package/2006/relationships"><Relationship Id="rId3" Type="http://schemas.openxmlformats.org/officeDocument/2006/relationships/image" Target="../media/image45.jpg"/><Relationship Id="rId4" Type="http://schemas.openxmlformats.org/officeDocument/2006/relationships/image" Target="../media/image46.jpg"/><Relationship Id="rId1" Type="http://schemas.openxmlformats.org/officeDocument/2006/relationships/slideLayout" Target="../slideLayouts/slideLayout87.xml"/><Relationship Id="rId2" Type="http://schemas.openxmlformats.org/officeDocument/2006/relationships/notesSlide" Target="../notesSlides/notesSlide1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4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4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4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s>
</file>

<file path=ppt/slides/_rels/slide26.xml.rels><?xml version="1.0" encoding="UTF-8" standalone="yes"?>
<Relationships xmlns="http://schemas.openxmlformats.org/package/2006/relationships"><Relationship Id="rId3" Type="http://schemas.openxmlformats.org/officeDocument/2006/relationships/image" Target="../media/image50.tiff"/><Relationship Id="rId4" Type="http://schemas.openxmlformats.org/officeDocument/2006/relationships/image" Target="../media/image51.tiff"/><Relationship Id="rId5" Type="http://schemas.openxmlformats.org/officeDocument/2006/relationships/image" Target="../media/image52.tiff"/><Relationship Id="rId6" Type="http://schemas.openxmlformats.org/officeDocument/2006/relationships/image" Target="../media/image53.tiff"/><Relationship Id="rId7" Type="http://schemas.openxmlformats.org/officeDocument/2006/relationships/image" Target="../media/image54.tiff"/><Relationship Id="rId8" Type="http://schemas.openxmlformats.org/officeDocument/2006/relationships/image" Target="../media/image55.tiff"/><Relationship Id="rId9" Type="http://schemas.openxmlformats.org/officeDocument/2006/relationships/image" Target="../media/image56.tiff"/><Relationship Id="rId1" Type="http://schemas.openxmlformats.org/officeDocument/2006/relationships/slideLayout" Target="../slideLayouts/slideLayout17.xml"/><Relationship Id="rId2" Type="http://schemas.openxmlformats.org/officeDocument/2006/relationships/notesSlide" Target="../notesSlides/notesSlide22.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3.xml"/><Relationship Id="rId4" Type="http://schemas.openxmlformats.org/officeDocument/2006/relationships/image" Target="../media/image57.png"/><Relationship Id="rId1" Type="http://schemas.openxmlformats.org/officeDocument/2006/relationships/themeOverride" Target="../theme/themeOverride1.xml"/><Relationship Id="rId2" Type="http://schemas.openxmlformats.org/officeDocument/2006/relationships/slideLayout" Target="../slideLayouts/slideLayout9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notesSlide" Target="../notesSlides/notesSlide24.xml"/><Relationship Id="rId3" Type="http://schemas.openxmlformats.org/officeDocument/2006/relationships/image" Target="../media/image57.png"/></Relationships>
</file>

<file path=ppt/slides/_rels/slide29.xml.rels><?xml version="1.0" encoding="UTF-8" standalone="yes"?>
<Relationships xmlns="http://schemas.openxmlformats.org/package/2006/relationships"><Relationship Id="rId3" Type="http://schemas.openxmlformats.org/officeDocument/2006/relationships/image" Target="../media/image58.tiff"/><Relationship Id="rId4" Type="http://schemas.openxmlformats.org/officeDocument/2006/relationships/image" Target="../media/image59.tiff"/><Relationship Id="rId1" Type="http://schemas.openxmlformats.org/officeDocument/2006/relationships/slideLayout" Target="../slideLayouts/slideLayout107.xml"/><Relationship Id="rId2" Type="http://schemas.openxmlformats.org/officeDocument/2006/relationships/notesSlide" Target="../notesSlides/notesSlide2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07.xml"/><Relationship Id="rId2" Type="http://schemas.openxmlformats.org/officeDocument/2006/relationships/notesSlide" Target="../notesSlides/notesSlide2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07.xml"/><Relationship Id="rId2" Type="http://schemas.openxmlformats.org/officeDocument/2006/relationships/notesSlide" Target="../notesSlides/notesSlide2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16.xml"/><Relationship Id="rId2" Type="http://schemas.openxmlformats.org/officeDocument/2006/relationships/notesSlide" Target="../notesSlides/notesSlide2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05.xml"/><Relationship Id="rId2" Type="http://schemas.openxmlformats.org/officeDocument/2006/relationships/notesSlide" Target="../notesSlides/notesSlide2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notesSlide" Target="../notesSlides/notesSlide30.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1.xml"/><Relationship Id="rId4" Type="http://schemas.openxmlformats.org/officeDocument/2006/relationships/image" Target="../media/image60.png"/><Relationship Id="rId1" Type="http://schemas.openxmlformats.org/officeDocument/2006/relationships/themeOverride" Target="../theme/themeOverride2.xml"/><Relationship Id="rId2" Type="http://schemas.openxmlformats.org/officeDocument/2006/relationships/slideLayout" Target="../slideLayouts/slideLayout3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notesSlide" Target="../notesSlides/notesSlide3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notesSlide" Target="../notesSlides/notesSlide3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notesSlide" Target="../notesSlides/notesSlide3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notesSlide" Target="../notesSlides/notesSlide3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6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s://kubernetes.io/docs/concepts/storage/volumes/" TargetMode="External"/><Relationship Id="rId3" Type="http://schemas.openxmlformats.org/officeDocument/2006/relationships/image" Target="../media/image62.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63.png"/><Relationship Id="rId3" Type="http://schemas.openxmlformats.org/officeDocument/2006/relationships/image" Target="../media/image64.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65.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66.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67.png"/><Relationship Id="rId3" Type="http://schemas.openxmlformats.org/officeDocument/2006/relationships/image" Target="../media/image68.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69.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70.png"/><Relationship Id="rId3" Type="http://schemas.openxmlformats.org/officeDocument/2006/relationships/image" Target="../media/image17.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29.xml"/><Relationship Id="rId2" Type="http://schemas.openxmlformats.org/officeDocument/2006/relationships/notesSlide" Target="../notesSlides/notesSlide3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32.xml"/><Relationship Id="rId2" Type="http://schemas.openxmlformats.org/officeDocument/2006/relationships/notesSlide" Target="../notesSlides/notesSlide3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33.xml"/><Relationship Id="rId2" Type="http://schemas.openxmlformats.org/officeDocument/2006/relationships/notesSlide" Target="../notesSlides/notesSlide38.xml"/><Relationship Id="rId3" Type="http://schemas.openxmlformats.org/officeDocument/2006/relationships/image" Target="../media/image71.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32.xml"/><Relationship Id="rId2" Type="http://schemas.openxmlformats.org/officeDocument/2006/relationships/notesSlide" Target="../notesSlides/notesSlide39.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29.xml"/><Relationship Id="rId2" Type="http://schemas.openxmlformats.org/officeDocument/2006/relationships/notesSlide" Target="../notesSlides/notesSlide40.xml"/><Relationship Id="rId3" Type="http://schemas.openxmlformats.org/officeDocument/2006/relationships/image" Target="../media/image72.tiff"/></Relationships>
</file>

<file path=ppt/slides/_rels/slide59.xml.rels><?xml version="1.0" encoding="UTF-8" standalone="yes"?>
<Relationships xmlns="http://schemas.openxmlformats.org/package/2006/relationships"><Relationship Id="rId1" Type="http://schemas.openxmlformats.org/officeDocument/2006/relationships/themeOverride" Target="../theme/themeOverride3.xml"/><Relationship Id="rId2" Type="http://schemas.openxmlformats.org/officeDocument/2006/relationships/slideLayout" Target="../slideLayouts/slideLayout131.xml"/><Relationship Id="rId3" Type="http://schemas.openxmlformats.org/officeDocument/2006/relationships/notesSlide" Target="../notesSlides/notesSlide4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34.xml"/><Relationship Id="rId2" Type="http://schemas.openxmlformats.org/officeDocument/2006/relationships/notesSlide" Target="../notesSlides/notesSlide4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43.xml"/><Relationship Id="rId3" Type="http://schemas.openxmlformats.org/officeDocument/2006/relationships/image" Target="../media/image73.emf"/></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80.xml"/><Relationship Id="rId2" Type="http://schemas.openxmlformats.org/officeDocument/2006/relationships/notesSlide" Target="../notesSlides/notesSlide4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80.xml"/><Relationship Id="rId2" Type="http://schemas.openxmlformats.org/officeDocument/2006/relationships/notesSlide" Target="../notesSlides/notesSlide45.xml"/><Relationship Id="rId3" Type="http://schemas.openxmlformats.org/officeDocument/2006/relationships/image" Target="../media/image74.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80.xml"/><Relationship Id="rId2" Type="http://schemas.openxmlformats.org/officeDocument/2006/relationships/notesSlide" Target="../notesSlides/notesSlide46.xml"/><Relationship Id="rId3" Type="http://schemas.openxmlformats.org/officeDocument/2006/relationships/image" Target="../media/image75.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80.xml"/><Relationship Id="rId2" Type="http://schemas.openxmlformats.org/officeDocument/2006/relationships/notesSlide" Target="../notesSlides/notesSlide4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80.xml"/><Relationship Id="rId2" Type="http://schemas.openxmlformats.org/officeDocument/2006/relationships/notesSlide" Target="../notesSlides/notesSlide48.xml"/></Relationships>
</file>

<file path=ppt/slides/_rels/slide67.xml.rels><?xml version="1.0" encoding="UTF-8" standalone="yes"?>
<Relationships xmlns="http://schemas.openxmlformats.org/package/2006/relationships"><Relationship Id="rId3" Type="http://schemas.openxmlformats.org/officeDocument/2006/relationships/image" Target="../media/image76.tiff"/><Relationship Id="rId4" Type="http://schemas.openxmlformats.org/officeDocument/2006/relationships/image" Target="../media/image77.tiff"/><Relationship Id="rId1" Type="http://schemas.openxmlformats.org/officeDocument/2006/relationships/slideLayout" Target="../slideLayouts/slideLayout167.xml"/><Relationship Id="rId2" Type="http://schemas.openxmlformats.org/officeDocument/2006/relationships/notesSlide" Target="../notesSlides/notesSlide49.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03.xml"/><Relationship Id="rId2" Type="http://schemas.openxmlformats.org/officeDocument/2006/relationships/notesSlide" Target="../notesSlides/notesSlide50.xml"/><Relationship Id="rId3" Type="http://schemas.openxmlformats.org/officeDocument/2006/relationships/image" Target="../media/image78.tiff"/></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02.xml"/><Relationship Id="rId2" Type="http://schemas.openxmlformats.org/officeDocument/2006/relationships/notesSlide" Target="../notesSlides/notesSlide51.xml"/><Relationship Id="rId3" Type="http://schemas.openxmlformats.org/officeDocument/2006/relationships/image" Target="../media/image7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7.png"/></Relationships>
</file>

<file path=ppt/slides/_rels/slide70.xml.rels><?xml version="1.0" encoding="UTF-8" standalone="yes"?>
<Relationships xmlns="http://schemas.openxmlformats.org/package/2006/relationships"><Relationship Id="rId3" Type="http://schemas.openxmlformats.org/officeDocument/2006/relationships/image" Target="../media/image80.png"/><Relationship Id="rId4" Type="http://schemas.openxmlformats.org/officeDocument/2006/relationships/image" Target="../media/image81.png"/><Relationship Id="rId5" Type="http://schemas.openxmlformats.org/officeDocument/2006/relationships/image" Target="../media/image82.png"/><Relationship Id="rId1" Type="http://schemas.openxmlformats.org/officeDocument/2006/relationships/slideLayout" Target="../slideLayouts/slideLayout202.xml"/><Relationship Id="rId2" Type="http://schemas.openxmlformats.org/officeDocument/2006/relationships/notesSlide" Target="../notesSlides/notesSlide5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83.png"/></Relationships>
</file>

<file path=ppt/slides/_rels/slide72.xml.rels><?xml version="1.0" encoding="UTF-8" standalone="yes"?>
<Relationships xmlns="http://schemas.openxmlformats.org/package/2006/relationships"><Relationship Id="rId11" Type="http://schemas.openxmlformats.org/officeDocument/2006/relationships/hyperlink" Target="http://www.architech.ca/" TargetMode="External"/><Relationship Id="rId12" Type="http://schemas.openxmlformats.org/officeDocument/2006/relationships/hyperlink" Target="mailto:kubernetes@architech.ca" TargetMode="External"/><Relationship Id="rId1" Type="http://schemas.openxmlformats.org/officeDocument/2006/relationships/slideLayout" Target="../slideLayouts/slideLayout153.xml"/><Relationship Id="rId2" Type="http://schemas.openxmlformats.org/officeDocument/2006/relationships/notesSlide" Target="../notesSlides/notesSlide54.xml"/><Relationship Id="rId3" Type="http://schemas.openxmlformats.org/officeDocument/2006/relationships/image" Target="../media/image84.png"/><Relationship Id="rId4" Type="http://schemas.openxmlformats.org/officeDocument/2006/relationships/image" Target="../media/image5.png"/><Relationship Id="rId5" Type="http://schemas.openxmlformats.org/officeDocument/2006/relationships/image" Target="../media/image85.png"/><Relationship Id="rId6" Type="http://schemas.openxmlformats.org/officeDocument/2006/relationships/image" Target="../media/image86.png"/><Relationship Id="rId7" Type="http://schemas.openxmlformats.org/officeDocument/2006/relationships/image" Target="../media/image87.png"/><Relationship Id="rId8" Type="http://schemas.openxmlformats.org/officeDocument/2006/relationships/image" Target="../media/image88.png"/><Relationship Id="rId9" Type="http://schemas.openxmlformats.org/officeDocument/2006/relationships/image" Target="../media/image89.png"/><Relationship Id="rId10" Type="http://schemas.openxmlformats.org/officeDocument/2006/relationships/image" Target="../media/image90.png"/></Relationships>
</file>

<file path=ppt/slides/_rels/slide73.xml.rels><?xml version="1.0" encoding="UTF-8" standalone="yes"?>
<Relationships xmlns="http://schemas.openxmlformats.org/package/2006/relationships"><Relationship Id="rId3" Type="http://schemas.openxmlformats.org/officeDocument/2006/relationships/image" Target="../media/image91.png"/><Relationship Id="rId4" Type="http://schemas.openxmlformats.org/officeDocument/2006/relationships/image" Target="../media/image92.png"/><Relationship Id="rId5" Type="http://schemas.openxmlformats.org/officeDocument/2006/relationships/image" Target="../media/image93.png"/><Relationship Id="rId6" Type="http://schemas.openxmlformats.org/officeDocument/2006/relationships/image" Target="../media/image94.png"/><Relationship Id="rId1" Type="http://schemas.openxmlformats.org/officeDocument/2006/relationships/slideLayout" Target="../slideLayouts/slideLayout149.xml"/><Relationship Id="rId2" Type="http://schemas.openxmlformats.org/officeDocument/2006/relationships/notesSlide" Target="../notesSlides/notesSlide55.xml"/></Relationships>
</file>

<file path=ppt/slides/_rels/slide74.xml.rels><?xml version="1.0" encoding="UTF-8" standalone="yes"?>
<Relationships xmlns="http://schemas.openxmlformats.org/package/2006/relationships"><Relationship Id="rId3" Type="http://schemas.openxmlformats.org/officeDocument/2006/relationships/image" Target="../media/image95.png"/><Relationship Id="rId4" Type="http://schemas.openxmlformats.org/officeDocument/2006/relationships/image" Target="../media/image96.png"/><Relationship Id="rId5" Type="http://schemas.openxmlformats.org/officeDocument/2006/relationships/image" Target="../media/image97.png"/><Relationship Id="rId6" Type="http://schemas.openxmlformats.org/officeDocument/2006/relationships/image" Target="../media/image98.png"/><Relationship Id="rId7" Type="http://schemas.openxmlformats.org/officeDocument/2006/relationships/image" Target="../media/image99.png"/><Relationship Id="rId1" Type="http://schemas.openxmlformats.org/officeDocument/2006/relationships/slideLayout" Target="../slideLayouts/slideLayout149.xml"/><Relationship Id="rId2" Type="http://schemas.openxmlformats.org/officeDocument/2006/relationships/notesSlide" Target="../notesSlides/notesSlide56.xml"/></Relationships>
</file>

<file path=ppt/slides/_rels/slide75.xml.rels><?xml version="1.0" encoding="UTF-8" standalone="yes"?>
<Relationships xmlns="http://schemas.openxmlformats.org/package/2006/relationships"><Relationship Id="rId20" Type="http://schemas.openxmlformats.org/officeDocument/2006/relationships/image" Target="../media/image116.png"/><Relationship Id="rId21" Type="http://schemas.openxmlformats.org/officeDocument/2006/relationships/image" Target="../media/image117.png"/><Relationship Id="rId22" Type="http://schemas.openxmlformats.org/officeDocument/2006/relationships/image" Target="../media/image118.png"/><Relationship Id="rId23" Type="http://schemas.openxmlformats.org/officeDocument/2006/relationships/image" Target="../media/image119.png"/><Relationship Id="rId24" Type="http://schemas.openxmlformats.org/officeDocument/2006/relationships/image" Target="../media/image120.png"/><Relationship Id="rId25" Type="http://schemas.openxmlformats.org/officeDocument/2006/relationships/image" Target="../media/image121.png"/><Relationship Id="rId26" Type="http://schemas.openxmlformats.org/officeDocument/2006/relationships/image" Target="../media/image122.png"/><Relationship Id="rId27" Type="http://schemas.openxmlformats.org/officeDocument/2006/relationships/image" Target="../media/image123.png"/><Relationship Id="rId28" Type="http://schemas.openxmlformats.org/officeDocument/2006/relationships/image" Target="../media/image124.png"/><Relationship Id="rId29" Type="http://schemas.openxmlformats.org/officeDocument/2006/relationships/image" Target="../media/image125.png"/><Relationship Id="rId1" Type="http://schemas.openxmlformats.org/officeDocument/2006/relationships/slideLayout" Target="../slideLayouts/slideLayout149.xml"/><Relationship Id="rId2" Type="http://schemas.openxmlformats.org/officeDocument/2006/relationships/notesSlide" Target="../notesSlides/notesSlide57.xml"/><Relationship Id="rId3" Type="http://schemas.openxmlformats.org/officeDocument/2006/relationships/image" Target="../media/image100.png"/><Relationship Id="rId4" Type="http://schemas.openxmlformats.org/officeDocument/2006/relationships/image" Target="../media/image101.png"/><Relationship Id="rId5" Type="http://schemas.openxmlformats.org/officeDocument/2006/relationships/image" Target="../media/image102.png"/><Relationship Id="rId30" Type="http://schemas.openxmlformats.org/officeDocument/2006/relationships/image" Target="../media/image126.png"/><Relationship Id="rId31" Type="http://schemas.openxmlformats.org/officeDocument/2006/relationships/image" Target="../media/image98.png"/><Relationship Id="rId32" Type="http://schemas.openxmlformats.org/officeDocument/2006/relationships/image" Target="../media/image127.png"/><Relationship Id="rId9" Type="http://schemas.openxmlformats.org/officeDocument/2006/relationships/image" Target="../media/image106.png"/><Relationship Id="rId6" Type="http://schemas.openxmlformats.org/officeDocument/2006/relationships/image" Target="../media/image103.png"/><Relationship Id="rId7" Type="http://schemas.openxmlformats.org/officeDocument/2006/relationships/image" Target="../media/image104.png"/><Relationship Id="rId8" Type="http://schemas.openxmlformats.org/officeDocument/2006/relationships/image" Target="../media/image105.png"/><Relationship Id="rId33" Type="http://schemas.openxmlformats.org/officeDocument/2006/relationships/image" Target="../media/image128.png"/><Relationship Id="rId10" Type="http://schemas.openxmlformats.org/officeDocument/2006/relationships/image" Target="../media/image107.png"/><Relationship Id="rId11" Type="http://schemas.openxmlformats.org/officeDocument/2006/relationships/image" Target="../media/image108.png"/><Relationship Id="rId12" Type="http://schemas.openxmlformats.org/officeDocument/2006/relationships/image" Target="../media/image109.png"/><Relationship Id="rId13" Type="http://schemas.openxmlformats.org/officeDocument/2006/relationships/image" Target="../media/image110.png"/><Relationship Id="rId14" Type="http://schemas.openxmlformats.org/officeDocument/2006/relationships/image" Target="../media/image111.png"/><Relationship Id="rId15" Type="http://schemas.openxmlformats.org/officeDocument/2006/relationships/image" Target="../media/image112.png"/><Relationship Id="rId16" Type="http://schemas.openxmlformats.org/officeDocument/2006/relationships/image" Target="../media/image113.png"/><Relationship Id="rId17" Type="http://schemas.openxmlformats.org/officeDocument/2006/relationships/image" Target="../media/image99.png"/><Relationship Id="rId18" Type="http://schemas.openxmlformats.org/officeDocument/2006/relationships/image" Target="../media/image114.png"/><Relationship Id="rId19" Type="http://schemas.openxmlformats.org/officeDocument/2006/relationships/image" Target="../media/image11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xml"/></Relationships>
</file>

<file path=ppt/slides/_rels/slide9.xml.rels><?xml version="1.0" encoding="UTF-8" standalone="yes"?>
<Relationships xmlns="http://schemas.openxmlformats.org/package/2006/relationships"><Relationship Id="rId3" Type="http://schemas.openxmlformats.org/officeDocument/2006/relationships/image" Target="../media/image18.jpg"/><Relationship Id="rId4" Type="http://schemas.openxmlformats.org/officeDocument/2006/relationships/image" Target="../media/image19.png"/><Relationship Id="rId5" Type="http://schemas.openxmlformats.org/officeDocument/2006/relationships/image" Target="../media/image20.jpeg"/><Relationship Id="rId6" Type="http://schemas.openxmlformats.org/officeDocument/2006/relationships/image" Target="../media/image21.png"/><Relationship Id="rId7" Type="http://schemas.openxmlformats.org/officeDocument/2006/relationships/image" Target="../media/image22.jpg"/><Relationship Id="rId8" Type="http://schemas.openxmlformats.org/officeDocument/2006/relationships/image" Target="../media/image23.png"/><Relationship Id="rId9" Type="http://schemas.openxmlformats.org/officeDocument/2006/relationships/image" Target="../media/image24.jpeg"/><Relationship Id="rId10" Type="http://schemas.openxmlformats.org/officeDocument/2006/relationships/image" Target="../media/image25.png"/><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defTabSz="932597">
              <a:spcBef>
                <a:spcPts val="0"/>
              </a:spcBef>
              <a:spcAft>
                <a:spcPts val="612"/>
              </a:spcAft>
            </a:pPr>
            <a:r>
              <a:rPr lang="en-US" dirty="0" smtClean="0"/>
              <a:t>Kubernetes </a:t>
            </a:r>
            <a:r>
              <a:rPr lang="en-US" dirty="0" err="1" smtClean="0"/>
              <a:t>Hackfest</a:t>
            </a:r>
            <a:r>
              <a:rPr lang="en-US" dirty="0"/>
              <a:t/>
            </a:r>
            <a:br>
              <a:rPr lang="en-US" dirty="0"/>
            </a:br>
            <a:r>
              <a:rPr lang="en-US" sz="3264" i="1" spc="0" dirty="0">
                <a:ln>
                  <a:noFill/>
                </a:ln>
                <a:gradFill>
                  <a:gsLst>
                    <a:gs pos="2917">
                      <a:srgbClr val="FFFFFF"/>
                    </a:gs>
                    <a:gs pos="30000">
                      <a:srgbClr val="FFFFFF"/>
                    </a:gs>
                  </a:gsLst>
                  <a:lin ang="5400000" scaled="0"/>
                </a:gradFill>
                <a:latin typeface="Segoe UI Semilight"/>
                <a:cs typeface=""/>
              </a:rPr>
              <a:t>Building Cloudy Applications</a:t>
            </a:r>
            <a:br>
              <a:rPr lang="en-US" sz="3264" i="1" spc="0" dirty="0">
                <a:ln>
                  <a:noFill/>
                </a:ln>
                <a:gradFill>
                  <a:gsLst>
                    <a:gs pos="2917">
                      <a:srgbClr val="FFFFFF"/>
                    </a:gs>
                    <a:gs pos="30000">
                      <a:srgbClr val="FFFFFF"/>
                    </a:gs>
                  </a:gsLst>
                  <a:lin ang="5400000" scaled="0"/>
                </a:gradFill>
                <a:latin typeface="Segoe UI Semilight"/>
                <a:cs typeface=""/>
              </a:rPr>
            </a:br>
            <a:endParaRPr lang="en-US" dirty="0"/>
          </a:p>
        </p:txBody>
      </p:sp>
      <p:sp>
        <p:nvSpPr>
          <p:cNvPr id="3" name="Text Placeholder 2"/>
          <p:cNvSpPr>
            <a:spLocks noGrp="1"/>
          </p:cNvSpPr>
          <p:nvPr>
            <p:ph type="body" sz="quarter" idx="12"/>
          </p:nvPr>
        </p:nvSpPr>
        <p:spPr>
          <a:xfrm>
            <a:off x="275545" y="5103697"/>
            <a:ext cx="7314100" cy="1633197"/>
          </a:xfrm>
        </p:spPr>
        <p:txBody>
          <a:bodyPr/>
          <a:lstStyle/>
          <a:p>
            <a:r>
              <a:rPr lang="en-US" dirty="0" smtClean="0"/>
              <a:t>Jungho Kim</a:t>
            </a:r>
            <a:br>
              <a:rPr lang="en-US" dirty="0" smtClean="0"/>
            </a:br>
            <a:r>
              <a:rPr lang="en-US" dirty="0" err="1" smtClean="0"/>
              <a:t>Vikram</a:t>
            </a:r>
            <a:r>
              <a:rPr lang="en-US" dirty="0" smtClean="0"/>
              <a:t> Singh</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07418" y="435980"/>
            <a:ext cx="1587500" cy="273050"/>
          </a:xfrm>
          <a:prstGeom prst="rect">
            <a:avLst/>
          </a:prstGeom>
        </p:spPr>
      </p:pic>
    </p:spTree>
    <p:extLst>
      <p:ext uri="{BB962C8B-B14F-4D97-AF65-F5344CB8AC3E}">
        <p14:creationId xmlns:p14="http://schemas.microsoft.com/office/powerpoint/2010/main" val="199489014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 name="Rectangle 234"/>
          <p:cNvSpPr/>
          <p:nvPr/>
        </p:nvSpPr>
        <p:spPr bwMode="auto">
          <a:xfrm>
            <a:off x="280244" y="1235397"/>
            <a:ext cx="6019421" cy="3086591"/>
          </a:xfrm>
          <a:prstGeom prst="rect">
            <a:avLst/>
          </a:prstGeom>
          <a:solidFill>
            <a:schemeClr val="accent4"/>
          </a:solidFill>
          <a:ln w="9525" cap="flat" cmpd="sng" algn="ctr">
            <a:noFill/>
            <a:prstDash val="solid"/>
            <a:headEnd type="none" w="med" len="med"/>
            <a:tailEnd type="none" w="med" len="med"/>
          </a:ln>
          <a:effectLst/>
        </p:spPr>
        <p:txBody>
          <a:bodyPr rot="0" spcFirstLastPara="0" vertOverflow="overflow" horzOverflow="overflow" vert="horz" wrap="square" lIns="182725" tIns="146179" rIns="182725" bIns="146179" numCol="1" spcCol="0" rtlCol="0" fromWordArt="0" anchor="t" anchorCtr="0" forceAA="0" compatLnSpc="1">
            <a:prstTxWarp prst="textNoShape">
              <a:avLst/>
            </a:prstTxWarp>
            <a:noAutofit/>
          </a:bodyPr>
          <a:lstStyle/>
          <a:p>
            <a:pPr defTabSz="931398" fontAlgn="base">
              <a:lnSpc>
                <a:spcPct val="90000"/>
              </a:lnSpc>
              <a:spcBef>
                <a:spcPct val="0"/>
              </a:spcBef>
              <a:spcAft>
                <a:spcPct val="0"/>
              </a:spcAft>
              <a:defRPr/>
            </a:pPr>
            <a:r>
              <a:rPr lang="en-US" sz="3599" kern="0" dirty="0">
                <a:gradFill>
                  <a:gsLst>
                    <a:gs pos="0">
                      <a:srgbClr val="FFFFFF"/>
                    </a:gs>
                    <a:gs pos="100000">
                      <a:srgbClr val="FFFFFF"/>
                    </a:gs>
                  </a:gsLst>
                  <a:lin ang="5400000" scaled="0"/>
                </a:gradFill>
                <a:latin typeface="Segoe UI Light"/>
                <a:ea typeface="Segoe UI" pitchFamily="34" charset="0"/>
                <a:cs typeface="Segoe UI" pitchFamily="34" charset="0"/>
              </a:rPr>
              <a:t>Past</a:t>
            </a:r>
          </a:p>
          <a:p>
            <a:pPr defTabSz="931398" fontAlgn="base">
              <a:lnSpc>
                <a:spcPct val="90000"/>
              </a:lnSpc>
              <a:spcBef>
                <a:spcPts val="480"/>
              </a:spcBef>
              <a:spcAft>
                <a:spcPct val="0"/>
              </a:spcAft>
              <a:defRPr/>
            </a:pPr>
            <a:r>
              <a:rPr lang="en-US" sz="2000" kern="0" dirty="0">
                <a:gradFill>
                  <a:gsLst>
                    <a:gs pos="0">
                      <a:srgbClr val="FFFFFF"/>
                    </a:gs>
                    <a:gs pos="100000">
                      <a:srgbClr val="FFFFFF"/>
                    </a:gs>
                  </a:gsLst>
                  <a:lin ang="5400000" scaled="0"/>
                </a:gradFill>
                <a:latin typeface="Segoe UI"/>
                <a:ea typeface="Segoe UI" pitchFamily="34" charset="0"/>
                <a:cs typeface="Segoe UI" pitchFamily="34" charset="0"/>
              </a:rPr>
              <a:t>Long application cycles</a:t>
            </a:r>
          </a:p>
          <a:p>
            <a:pPr defTabSz="931398" fontAlgn="base">
              <a:lnSpc>
                <a:spcPct val="90000"/>
              </a:lnSpc>
              <a:spcBef>
                <a:spcPts val="480"/>
              </a:spcBef>
              <a:spcAft>
                <a:spcPct val="0"/>
              </a:spcAft>
              <a:defRPr/>
            </a:pPr>
            <a:r>
              <a:rPr lang="en-US" sz="2000" kern="0" dirty="0">
                <a:gradFill>
                  <a:gsLst>
                    <a:gs pos="0">
                      <a:srgbClr val="FFFFFF"/>
                    </a:gs>
                    <a:gs pos="100000">
                      <a:srgbClr val="FFFFFF"/>
                    </a:gs>
                  </a:gsLst>
                  <a:lin ang="5400000" scaled="0"/>
                </a:gradFill>
                <a:latin typeface="Segoe UI"/>
                <a:ea typeface="Segoe UI" pitchFamily="34" charset="0"/>
                <a:cs typeface="Segoe UI" pitchFamily="34" charset="0"/>
              </a:rPr>
              <a:t>Monolithic apps</a:t>
            </a:r>
          </a:p>
          <a:p>
            <a:pPr defTabSz="931398" fontAlgn="base">
              <a:lnSpc>
                <a:spcPct val="90000"/>
              </a:lnSpc>
              <a:spcBef>
                <a:spcPts val="480"/>
              </a:spcBef>
              <a:spcAft>
                <a:spcPct val="0"/>
              </a:spcAft>
              <a:defRPr/>
            </a:pPr>
            <a:r>
              <a:rPr lang="en-US" sz="2000" kern="0" dirty="0">
                <a:gradFill>
                  <a:gsLst>
                    <a:gs pos="0">
                      <a:srgbClr val="FFFFFF"/>
                    </a:gs>
                    <a:gs pos="100000">
                      <a:srgbClr val="FFFFFF"/>
                    </a:gs>
                  </a:gsLst>
                  <a:lin ang="5400000" scaled="0"/>
                </a:gradFill>
                <a:latin typeface="Segoe UI"/>
                <a:ea typeface="Segoe UI" pitchFamily="34" charset="0"/>
                <a:cs typeface="Segoe UI" pitchFamily="34" charset="0"/>
              </a:rPr>
              <a:t>Servers and VMs</a:t>
            </a:r>
          </a:p>
          <a:p>
            <a:pPr defTabSz="931398" fontAlgn="base">
              <a:lnSpc>
                <a:spcPct val="90000"/>
              </a:lnSpc>
              <a:spcBef>
                <a:spcPts val="480"/>
              </a:spcBef>
              <a:spcAft>
                <a:spcPct val="0"/>
              </a:spcAft>
              <a:defRPr/>
            </a:pPr>
            <a:r>
              <a:rPr lang="en-US" sz="2000" kern="0" dirty="0">
                <a:gradFill>
                  <a:gsLst>
                    <a:gs pos="0">
                      <a:srgbClr val="FFFFFF"/>
                    </a:gs>
                    <a:gs pos="100000">
                      <a:srgbClr val="FFFFFF"/>
                    </a:gs>
                  </a:gsLst>
                  <a:lin ang="5400000" scaled="0"/>
                </a:gradFill>
                <a:latin typeface="Segoe UI"/>
                <a:ea typeface="Segoe UI" pitchFamily="34" charset="0"/>
                <a:cs typeface="Segoe UI" pitchFamily="34" charset="0"/>
              </a:rPr>
              <a:t>Less data</a:t>
            </a:r>
          </a:p>
          <a:p>
            <a:pPr defTabSz="931398" fontAlgn="base">
              <a:lnSpc>
                <a:spcPct val="90000"/>
              </a:lnSpc>
              <a:spcBef>
                <a:spcPts val="480"/>
              </a:spcBef>
              <a:spcAft>
                <a:spcPct val="0"/>
              </a:spcAft>
              <a:defRPr/>
            </a:pPr>
            <a:r>
              <a:rPr lang="en-US" sz="2000" kern="0" dirty="0">
                <a:gradFill>
                  <a:gsLst>
                    <a:gs pos="0">
                      <a:srgbClr val="FFFFFF"/>
                    </a:gs>
                    <a:gs pos="100000">
                      <a:srgbClr val="FFFFFF"/>
                    </a:gs>
                  </a:gsLst>
                  <a:lin ang="5400000" scaled="0"/>
                </a:gradFill>
                <a:latin typeface="Segoe UI"/>
                <a:ea typeface="Segoe UI" pitchFamily="34" charset="0"/>
                <a:cs typeface="Segoe UI" pitchFamily="34" charset="0"/>
              </a:rPr>
              <a:t>Distinct infrastructure and operations teams</a:t>
            </a:r>
          </a:p>
        </p:txBody>
      </p:sp>
      <p:sp>
        <p:nvSpPr>
          <p:cNvPr id="236" name="Rectangle 235"/>
          <p:cNvSpPr/>
          <p:nvPr/>
        </p:nvSpPr>
        <p:spPr bwMode="auto">
          <a:xfrm>
            <a:off x="6299667" y="1235397"/>
            <a:ext cx="5918470" cy="3086591"/>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82725" tIns="146179" rIns="182725" bIns="146179" numCol="1" spcCol="0" rtlCol="0" fromWordArt="0" anchor="t" anchorCtr="0" forceAA="0" compatLnSpc="1">
            <a:prstTxWarp prst="textNoShape">
              <a:avLst/>
            </a:prstTxWarp>
            <a:noAutofit/>
          </a:bodyPr>
          <a:lstStyle/>
          <a:p>
            <a:pPr defTabSz="931398" fontAlgn="base">
              <a:lnSpc>
                <a:spcPct val="90000"/>
              </a:lnSpc>
              <a:spcBef>
                <a:spcPct val="0"/>
              </a:spcBef>
              <a:spcAft>
                <a:spcPct val="0"/>
              </a:spcAft>
              <a:defRPr/>
            </a:pPr>
            <a:r>
              <a:rPr lang="en-US" sz="3599" kern="0" dirty="0">
                <a:gradFill>
                  <a:gsLst>
                    <a:gs pos="0">
                      <a:srgbClr val="FFFFFF"/>
                    </a:gs>
                    <a:gs pos="100000">
                      <a:srgbClr val="FFFFFF"/>
                    </a:gs>
                  </a:gsLst>
                  <a:lin ang="5400000" scaled="0"/>
                </a:gradFill>
                <a:latin typeface="Segoe UI Light"/>
                <a:cs typeface="Segoe UI" pitchFamily="34" charset="0"/>
              </a:rPr>
              <a:t>Today</a:t>
            </a:r>
          </a:p>
          <a:p>
            <a:pPr defTabSz="931398" fontAlgn="base">
              <a:lnSpc>
                <a:spcPct val="90000"/>
              </a:lnSpc>
              <a:spcBef>
                <a:spcPts val="480"/>
              </a:spcBef>
              <a:spcAft>
                <a:spcPct val="0"/>
              </a:spcAft>
              <a:defRPr/>
            </a:pPr>
            <a:r>
              <a:rPr lang="en-US" sz="2000" kern="0" dirty="0">
                <a:gradFill>
                  <a:gsLst>
                    <a:gs pos="0">
                      <a:srgbClr val="FFFFFF"/>
                    </a:gs>
                    <a:gs pos="100000">
                      <a:srgbClr val="FFFFFF"/>
                    </a:gs>
                  </a:gsLst>
                  <a:lin ang="5400000" scaled="0"/>
                </a:gradFill>
                <a:latin typeface="Segoe UI"/>
                <a:cs typeface="Segoe UI" pitchFamily="34" charset="0"/>
              </a:rPr>
              <a:t>Rapid innovation</a:t>
            </a:r>
          </a:p>
          <a:p>
            <a:pPr defTabSz="931398" fontAlgn="base">
              <a:lnSpc>
                <a:spcPct val="90000"/>
              </a:lnSpc>
              <a:spcBef>
                <a:spcPts val="480"/>
              </a:spcBef>
              <a:spcAft>
                <a:spcPct val="0"/>
              </a:spcAft>
              <a:defRPr/>
            </a:pPr>
            <a:r>
              <a:rPr lang="en-US" sz="2000" kern="0" dirty="0">
                <a:gradFill>
                  <a:gsLst>
                    <a:gs pos="0">
                      <a:srgbClr val="FFFFFF"/>
                    </a:gs>
                    <a:gs pos="100000">
                      <a:srgbClr val="FFFFFF"/>
                    </a:gs>
                  </a:gsLst>
                  <a:lin ang="5400000" scaled="0"/>
                </a:gradFill>
                <a:latin typeface="Segoe UI"/>
                <a:cs typeface="Segoe UI" pitchFamily="34" charset="0"/>
              </a:rPr>
              <a:t>Loosely-coupled apps and microservices </a:t>
            </a:r>
          </a:p>
          <a:p>
            <a:pPr defTabSz="931398" fontAlgn="base">
              <a:lnSpc>
                <a:spcPct val="90000"/>
              </a:lnSpc>
              <a:spcBef>
                <a:spcPts val="480"/>
              </a:spcBef>
              <a:spcAft>
                <a:spcPct val="0"/>
              </a:spcAft>
              <a:defRPr/>
            </a:pPr>
            <a:r>
              <a:rPr lang="en-US" sz="2000" kern="0" dirty="0">
                <a:gradFill>
                  <a:gsLst>
                    <a:gs pos="0">
                      <a:srgbClr val="FFFFFF"/>
                    </a:gs>
                    <a:gs pos="100000">
                      <a:srgbClr val="FFFFFF"/>
                    </a:gs>
                  </a:gsLst>
                  <a:lin ang="5400000" scaled="0"/>
                </a:gradFill>
                <a:latin typeface="Segoe UI"/>
                <a:cs typeface="Segoe UI" pitchFamily="34" charset="0"/>
              </a:rPr>
              <a:t>Serverless</a:t>
            </a:r>
          </a:p>
          <a:p>
            <a:pPr defTabSz="931398" fontAlgn="base">
              <a:lnSpc>
                <a:spcPct val="90000"/>
              </a:lnSpc>
              <a:spcBef>
                <a:spcPts val="480"/>
              </a:spcBef>
              <a:spcAft>
                <a:spcPct val="0"/>
              </a:spcAft>
              <a:defRPr/>
            </a:pPr>
            <a:r>
              <a:rPr lang="en-US" sz="2000" kern="0" dirty="0">
                <a:gradFill>
                  <a:gsLst>
                    <a:gs pos="0">
                      <a:srgbClr val="FFFFFF"/>
                    </a:gs>
                    <a:gs pos="100000">
                      <a:srgbClr val="FFFFFF"/>
                    </a:gs>
                  </a:gsLst>
                  <a:lin ang="5400000" scaled="0"/>
                </a:gradFill>
                <a:latin typeface="Segoe UI"/>
                <a:cs typeface="Segoe UI" pitchFamily="34" charset="0"/>
              </a:rPr>
              <a:t>Big Data</a:t>
            </a:r>
          </a:p>
          <a:p>
            <a:pPr defTabSz="931398" fontAlgn="base">
              <a:lnSpc>
                <a:spcPct val="90000"/>
              </a:lnSpc>
              <a:spcBef>
                <a:spcPts val="480"/>
              </a:spcBef>
              <a:spcAft>
                <a:spcPct val="0"/>
              </a:spcAft>
              <a:defRPr/>
            </a:pPr>
            <a:r>
              <a:rPr lang="en-US" sz="2000" kern="0" dirty="0">
                <a:gradFill>
                  <a:gsLst>
                    <a:gs pos="0">
                      <a:srgbClr val="FFFFFF"/>
                    </a:gs>
                    <a:gs pos="100000">
                      <a:srgbClr val="FFFFFF"/>
                    </a:gs>
                  </a:gsLst>
                  <a:lin ang="5400000" scaled="0"/>
                </a:gradFill>
                <a:latin typeface="Segoe UI"/>
                <a:cs typeface="Segoe UI" pitchFamily="34" charset="0"/>
              </a:rPr>
              <a:t>Service-focused DevOps teams</a:t>
            </a:r>
          </a:p>
        </p:txBody>
      </p:sp>
      <p:sp>
        <p:nvSpPr>
          <p:cNvPr id="240" name="Rectangle 239"/>
          <p:cNvSpPr/>
          <p:nvPr/>
        </p:nvSpPr>
        <p:spPr bwMode="auto">
          <a:xfrm>
            <a:off x="12123899" y="1212237"/>
            <a:ext cx="274404" cy="321234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725" tIns="146179" rIns="182725" bIns="146179" numCol="1" spcCol="0" rtlCol="0" fromWordArt="0" anchor="t" anchorCtr="0" forceAA="0" compatLnSpc="1">
            <a:prstTxWarp prst="textNoShape">
              <a:avLst/>
            </a:prstTxWarp>
            <a:noAutofit/>
          </a:bodyPr>
          <a:lstStyle/>
          <a:p>
            <a:pPr algn="ctr" defTabSz="931398"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41" name="Group 240"/>
          <p:cNvGrpSpPr/>
          <p:nvPr/>
        </p:nvGrpSpPr>
        <p:grpSpPr>
          <a:xfrm>
            <a:off x="2065280" y="4122057"/>
            <a:ext cx="2252804" cy="2046433"/>
            <a:chOff x="7175501" y="2655977"/>
            <a:chExt cx="4432300" cy="4026273"/>
          </a:xfrm>
        </p:grpSpPr>
        <p:sp>
          <p:nvSpPr>
            <p:cNvPr id="242" name="Freeform 241"/>
            <p:cNvSpPr>
              <a:spLocks noEditPoints="1"/>
            </p:cNvSpPr>
            <p:nvPr/>
          </p:nvSpPr>
          <p:spPr bwMode="black">
            <a:xfrm>
              <a:off x="7629036" y="5335115"/>
              <a:ext cx="657271" cy="1325433"/>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rgbClr val="D2D2D2"/>
            </a:solidFill>
            <a:ln w="9525" cap="flat" cmpd="sng" algn="ctr">
              <a:noFill/>
              <a:prstDash val="solid"/>
              <a:headEnd type="none" w="med" len="med"/>
              <a:tailEnd type="none" w="med" len="med"/>
            </a:ln>
            <a:effectLst/>
            <a:extLst/>
          </p:spPr>
          <p:txBody>
            <a:bodyPr rot="0" spcFirstLastPara="0" vertOverflow="overflow" horzOverflow="overflow" vert="horz" wrap="square" lIns="182725" tIns="146179" rIns="182725" bIns="146179" numCol="1" spcCol="0" rtlCol="0" fromWordArt="0" anchor="t" anchorCtr="0" forceAA="0" compatLnSpc="1">
              <a:prstTxWarp prst="textNoShape">
                <a:avLst/>
              </a:prstTxWarp>
              <a:noAutofit/>
            </a:bodyPr>
            <a:lstStyle/>
            <a:p>
              <a:pPr algn="ctr" defTabSz="931398"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3" name="Freeform 242"/>
            <p:cNvSpPr>
              <a:spLocks noEditPoints="1"/>
            </p:cNvSpPr>
            <p:nvPr/>
          </p:nvSpPr>
          <p:spPr bwMode="black">
            <a:xfrm>
              <a:off x="8585023" y="5335115"/>
              <a:ext cx="657271" cy="1325433"/>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rgbClr val="D2D2D2"/>
            </a:solidFill>
            <a:ln w="9525" cap="flat" cmpd="sng" algn="ctr">
              <a:noFill/>
              <a:prstDash val="solid"/>
              <a:headEnd type="none" w="med" len="med"/>
              <a:tailEnd type="none" w="med" len="med"/>
            </a:ln>
            <a:effectLst/>
            <a:extLst/>
          </p:spPr>
          <p:txBody>
            <a:bodyPr rot="0" spcFirstLastPara="0" vertOverflow="overflow" horzOverflow="overflow" vert="horz" wrap="square" lIns="182725" tIns="146179" rIns="182725" bIns="146179" numCol="1" spcCol="0" rtlCol="0" fromWordArt="0" anchor="t" anchorCtr="0" forceAA="0" compatLnSpc="1">
              <a:prstTxWarp prst="textNoShape">
                <a:avLst/>
              </a:prstTxWarp>
              <a:noAutofit/>
            </a:bodyPr>
            <a:lstStyle/>
            <a:p>
              <a:pPr algn="ctr" defTabSz="931398"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4" name="Freeform 243"/>
            <p:cNvSpPr>
              <a:spLocks noEditPoints="1"/>
            </p:cNvSpPr>
            <p:nvPr/>
          </p:nvSpPr>
          <p:spPr bwMode="black">
            <a:xfrm>
              <a:off x="9532530" y="5335115"/>
              <a:ext cx="657271" cy="1325433"/>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rgbClr val="D2D2D2"/>
            </a:solidFill>
            <a:ln w="9525" cap="flat" cmpd="sng" algn="ctr">
              <a:noFill/>
              <a:prstDash val="solid"/>
              <a:headEnd type="none" w="med" len="med"/>
              <a:tailEnd type="none" w="med" len="med"/>
            </a:ln>
            <a:effectLst/>
            <a:extLst/>
          </p:spPr>
          <p:txBody>
            <a:bodyPr rot="0" spcFirstLastPara="0" vertOverflow="overflow" horzOverflow="overflow" vert="horz" wrap="square" lIns="182725" tIns="146179" rIns="182725" bIns="146179" numCol="1" spcCol="0" rtlCol="0" fromWordArt="0" anchor="t" anchorCtr="0" forceAA="0" compatLnSpc="1">
              <a:prstTxWarp prst="textNoShape">
                <a:avLst/>
              </a:prstTxWarp>
              <a:noAutofit/>
            </a:bodyPr>
            <a:lstStyle/>
            <a:p>
              <a:pPr algn="ctr" defTabSz="931398"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5" name="Freeform 244"/>
            <p:cNvSpPr>
              <a:spLocks noEditPoints="1"/>
            </p:cNvSpPr>
            <p:nvPr/>
          </p:nvSpPr>
          <p:spPr bwMode="black">
            <a:xfrm>
              <a:off x="10496996" y="5335115"/>
              <a:ext cx="657271" cy="1325433"/>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rgbClr val="D2D2D2"/>
            </a:solidFill>
            <a:ln w="9525" cap="flat" cmpd="sng" algn="ctr">
              <a:noFill/>
              <a:prstDash val="solid"/>
              <a:headEnd type="none" w="med" len="med"/>
              <a:tailEnd type="none" w="med" len="med"/>
            </a:ln>
            <a:effectLst/>
            <a:extLst/>
          </p:spPr>
          <p:txBody>
            <a:bodyPr rot="0" spcFirstLastPara="0" vertOverflow="overflow" horzOverflow="overflow" vert="horz" wrap="square" lIns="182725" tIns="146179" rIns="182725" bIns="146179" numCol="1" spcCol="0" rtlCol="0" fromWordArt="0" anchor="t" anchorCtr="0" forceAA="0" compatLnSpc="1">
              <a:prstTxWarp prst="textNoShape">
                <a:avLst/>
              </a:prstTxWarp>
              <a:noAutofit/>
            </a:bodyPr>
            <a:lstStyle/>
            <a:p>
              <a:pPr algn="ctr" defTabSz="931398"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46" name="Group 245"/>
            <p:cNvGrpSpPr/>
            <p:nvPr/>
          </p:nvGrpSpPr>
          <p:grpSpPr>
            <a:xfrm>
              <a:off x="8536042" y="5353483"/>
              <a:ext cx="2215581" cy="426650"/>
              <a:chOff x="8409042" y="5353483"/>
              <a:chExt cx="2215581" cy="426650"/>
            </a:xfrm>
          </p:grpSpPr>
          <p:sp>
            <p:nvSpPr>
              <p:cNvPr id="305" name="Rectangle 304"/>
              <p:cNvSpPr/>
              <p:nvPr/>
            </p:nvSpPr>
            <p:spPr bwMode="auto">
              <a:xfrm>
                <a:off x="10421206" y="5353483"/>
                <a:ext cx="203417" cy="42665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725" tIns="146179" rIns="182725" bIns="146179" numCol="1" spcCol="0" rtlCol="0" fromWordArt="0" anchor="t" anchorCtr="0" forceAA="0" compatLnSpc="1">
                <a:prstTxWarp prst="textNoShape">
                  <a:avLst/>
                </a:prstTxWarp>
                <a:noAutofit/>
              </a:bodyPr>
              <a:lstStyle/>
              <a:p>
                <a:pPr algn="ctr" defTabSz="931398"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6" name="Rectangle 305"/>
              <p:cNvSpPr/>
              <p:nvPr/>
            </p:nvSpPr>
            <p:spPr bwMode="auto">
              <a:xfrm>
                <a:off x="9434917" y="5353483"/>
                <a:ext cx="203417" cy="42665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725" tIns="146179" rIns="182725" bIns="146179" numCol="1" spcCol="0" rtlCol="0" fromWordArt="0" anchor="t" anchorCtr="0" forceAA="0" compatLnSpc="1">
                <a:prstTxWarp prst="textNoShape">
                  <a:avLst/>
                </a:prstTxWarp>
                <a:noAutofit/>
              </a:bodyPr>
              <a:lstStyle/>
              <a:p>
                <a:pPr algn="ctr" defTabSz="931398"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7" name="Rectangle 306"/>
              <p:cNvSpPr/>
              <p:nvPr/>
            </p:nvSpPr>
            <p:spPr bwMode="auto">
              <a:xfrm>
                <a:off x="8409042" y="5353483"/>
                <a:ext cx="203417" cy="42665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725" tIns="146179" rIns="182725" bIns="146179" numCol="1" spcCol="0" rtlCol="0" fromWordArt="0" anchor="t" anchorCtr="0" forceAA="0" compatLnSpc="1">
                <a:prstTxWarp prst="textNoShape">
                  <a:avLst/>
                </a:prstTxWarp>
                <a:noAutofit/>
              </a:bodyPr>
              <a:lstStyle/>
              <a:p>
                <a:pPr algn="ctr" defTabSz="931398"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247" name="Rectangle 246"/>
            <p:cNvSpPr/>
            <p:nvPr/>
          </p:nvSpPr>
          <p:spPr bwMode="auto">
            <a:xfrm>
              <a:off x="7175501" y="6638848"/>
              <a:ext cx="4432300" cy="43402"/>
            </a:xfrm>
            <a:prstGeom prst="rect">
              <a:avLst/>
            </a:prstGeom>
            <a:solidFill>
              <a:srgbClr val="D2D2D2">
                <a:lumMod val="90000"/>
              </a:srgbClr>
            </a:solidFill>
            <a:ln w="9525" cap="flat" cmpd="sng" algn="ctr">
              <a:noFill/>
              <a:prstDash val="solid"/>
              <a:headEnd type="none" w="med" len="med"/>
              <a:tailEnd type="none" w="med" len="med"/>
            </a:ln>
            <a:effectLst/>
          </p:spPr>
          <p:txBody>
            <a:bodyPr rot="0" spcFirstLastPara="0" vertOverflow="overflow" horzOverflow="overflow" vert="horz" wrap="square" lIns="182725" tIns="146179" rIns="182725" bIns="146179" numCol="1" spcCol="0" rtlCol="0" fromWordArt="0" anchor="t" anchorCtr="0" forceAA="0" compatLnSpc="1">
              <a:prstTxWarp prst="textNoShape">
                <a:avLst/>
              </a:prstTxWarp>
              <a:noAutofit/>
            </a:bodyPr>
            <a:lstStyle/>
            <a:p>
              <a:pPr algn="ctr" defTabSz="931398"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8" name="Freeform 247"/>
            <p:cNvSpPr>
              <a:spLocks noEditPoints="1"/>
            </p:cNvSpPr>
            <p:nvPr/>
          </p:nvSpPr>
          <p:spPr bwMode="black">
            <a:xfrm>
              <a:off x="7956968" y="4938068"/>
              <a:ext cx="843402" cy="1700780"/>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rgbClr val="D2D2D2">
                <a:lumMod val="25000"/>
              </a:srgbClr>
            </a:solidFill>
            <a:extLst/>
          </p:spPr>
          <p:txBody>
            <a:bodyPr wrap="square" lIns="146179" tIns="146179" rIns="146179" bIns="146179" rtlCol="0">
              <a:noAutofit/>
            </a:bodyPr>
            <a:lstStyle/>
            <a:p>
              <a:pPr defTabSz="931488">
                <a:lnSpc>
                  <a:spcPts val="3060"/>
                </a:lnSpc>
                <a:defRPr/>
              </a:pPr>
              <a:endParaRPr lang="en-US" sz="2800" kern="0">
                <a:solidFill>
                  <a:srgbClr val="FFFFFF"/>
                </a:solidFill>
                <a:latin typeface="Segoe UI Light"/>
              </a:endParaRPr>
            </a:p>
          </p:txBody>
        </p:sp>
        <p:cxnSp>
          <p:nvCxnSpPr>
            <p:cNvPr id="249" name="Straight Connector 248"/>
            <p:cNvCxnSpPr/>
            <p:nvPr/>
          </p:nvCxnSpPr>
          <p:spPr>
            <a:xfrm flipV="1">
              <a:off x="8386174" y="3645257"/>
              <a:ext cx="0" cy="1193825"/>
            </a:xfrm>
            <a:prstGeom prst="line">
              <a:avLst/>
            </a:prstGeom>
            <a:noFill/>
            <a:ln w="34925" cap="flat" cmpd="sng" algn="ctr">
              <a:solidFill>
                <a:srgbClr val="505050"/>
              </a:solidFill>
              <a:prstDash val="sysDot"/>
              <a:headEnd type="none"/>
              <a:tailEnd type="none"/>
            </a:ln>
            <a:effectLst/>
          </p:spPr>
        </p:cxnSp>
        <p:sp>
          <p:nvSpPr>
            <p:cNvPr id="250" name="Oval 5"/>
            <p:cNvSpPr>
              <a:spLocks noChangeArrowheads="1"/>
            </p:cNvSpPr>
            <p:nvPr/>
          </p:nvSpPr>
          <p:spPr bwMode="auto">
            <a:xfrm>
              <a:off x="7965199" y="2655977"/>
              <a:ext cx="826939" cy="831646"/>
            </a:xfrm>
            <a:prstGeom prst="ellipse">
              <a:avLst/>
            </a:prstGeom>
            <a:solidFill>
              <a:srgbClr val="FFFFFF"/>
            </a:solidFill>
            <a:ln w="38100" cap="flat" cmpd="sng" algn="ctr">
              <a:solidFill>
                <a:srgbClr val="505050"/>
              </a:solidFill>
              <a:prstDash val="solid"/>
              <a:headEnd type="none" w="med" len="med"/>
              <a:tailEnd type="none" w="med" len="med"/>
            </a:ln>
            <a:effectLst/>
          </p:spPr>
          <p:txBody>
            <a:bodyPr rot="0" spcFirstLastPara="0" vertOverflow="overflow" horzOverflow="overflow" vert="horz" wrap="square" lIns="179132" tIns="143306" rIns="179132" bIns="143306" numCol="1" spcCol="0" rtlCol="0" fromWordArt="0" anchor="ctr" anchorCtr="0" forceAA="0" compatLnSpc="1">
              <a:prstTxWarp prst="textNoShape">
                <a:avLst/>
              </a:prstTxWarp>
              <a:noAutofit/>
            </a:bodyPr>
            <a:lstStyle/>
            <a:p>
              <a:pPr algn="ctr" defTabSz="913049" fontAlgn="base">
                <a:lnSpc>
                  <a:spcPct val="90000"/>
                </a:lnSpc>
                <a:spcBef>
                  <a:spcPct val="0"/>
                </a:spcBef>
                <a:spcAft>
                  <a:spcPct val="0"/>
                </a:spcAft>
                <a:defRPr/>
              </a:pPr>
              <a:endParaRPr lang="en-US" sz="2745" kern="0">
                <a:solidFill>
                  <a:srgbClr val="FF8C00"/>
                </a:solidFill>
                <a:latin typeface="Segoe UI"/>
                <a:ea typeface="Segoe UI" pitchFamily="34" charset="0"/>
                <a:cs typeface="Segoe UI" pitchFamily="34" charset="0"/>
              </a:endParaRPr>
            </a:p>
          </p:txBody>
        </p:sp>
        <p:sp>
          <p:nvSpPr>
            <p:cNvPr id="251" name="Freeform 6"/>
            <p:cNvSpPr>
              <a:spLocks/>
            </p:cNvSpPr>
            <p:nvPr/>
          </p:nvSpPr>
          <p:spPr bwMode="auto">
            <a:xfrm>
              <a:off x="8158832" y="2944386"/>
              <a:ext cx="221563" cy="379105"/>
            </a:xfrm>
            <a:custGeom>
              <a:avLst/>
              <a:gdLst>
                <a:gd name="T0" fmla="*/ 706 w 706"/>
                <a:gd name="T1" fmla="*/ 403 h 1208"/>
                <a:gd name="T2" fmla="*/ 699 w 706"/>
                <a:gd name="T3" fmla="*/ 1208 h 1208"/>
                <a:gd name="T4" fmla="*/ 0 w 706"/>
                <a:gd name="T5" fmla="*/ 805 h 1208"/>
                <a:gd name="T6" fmla="*/ 0 w 706"/>
                <a:gd name="T7" fmla="*/ 0 h 1208"/>
                <a:gd name="T8" fmla="*/ 706 w 706"/>
                <a:gd name="T9" fmla="*/ 403 h 1208"/>
                <a:gd name="T10" fmla="*/ 706 w 706"/>
                <a:gd name="T11" fmla="*/ 403 h 1208"/>
                <a:gd name="T12" fmla="*/ 706 w 706"/>
                <a:gd name="T13" fmla="*/ 403 h 1208"/>
              </a:gdLst>
              <a:ahLst/>
              <a:cxnLst>
                <a:cxn ang="0">
                  <a:pos x="T0" y="T1"/>
                </a:cxn>
                <a:cxn ang="0">
                  <a:pos x="T2" y="T3"/>
                </a:cxn>
                <a:cxn ang="0">
                  <a:pos x="T4" y="T5"/>
                </a:cxn>
                <a:cxn ang="0">
                  <a:pos x="T6" y="T7"/>
                </a:cxn>
                <a:cxn ang="0">
                  <a:pos x="T8" y="T9"/>
                </a:cxn>
                <a:cxn ang="0">
                  <a:pos x="T10" y="T11"/>
                </a:cxn>
                <a:cxn ang="0">
                  <a:pos x="T12" y="T13"/>
                </a:cxn>
              </a:cxnLst>
              <a:rect l="0" t="0" r="r" b="b"/>
              <a:pathLst>
                <a:path w="706" h="1208">
                  <a:moveTo>
                    <a:pt x="706" y="403"/>
                  </a:moveTo>
                  <a:lnTo>
                    <a:pt x="699" y="1208"/>
                  </a:lnTo>
                  <a:lnTo>
                    <a:pt x="0" y="805"/>
                  </a:lnTo>
                  <a:lnTo>
                    <a:pt x="0" y="0"/>
                  </a:lnTo>
                  <a:lnTo>
                    <a:pt x="706" y="403"/>
                  </a:lnTo>
                  <a:lnTo>
                    <a:pt x="706" y="403"/>
                  </a:lnTo>
                  <a:lnTo>
                    <a:pt x="706" y="403"/>
                  </a:lnTo>
                  <a:close/>
                </a:path>
              </a:pathLst>
            </a:custGeom>
            <a:solidFill>
              <a:srgbClr val="D2D2D2">
                <a:lumMod val="50000"/>
              </a:srgbClr>
            </a:solidFill>
            <a:ln>
              <a:noFill/>
            </a:ln>
          </p:spPr>
          <p:txBody>
            <a:bodyPr vert="horz" wrap="square" lIns="89565" tIns="44782" rIns="89565" bIns="44782" numCol="1" anchor="t" anchorCtr="0" compatLnSpc="1">
              <a:prstTxWarp prst="textNoShape">
                <a:avLst/>
              </a:prstTxWarp>
            </a:bodyPr>
            <a:lstStyle/>
            <a:p>
              <a:pPr defTabSz="913313">
                <a:defRPr/>
              </a:pPr>
              <a:endParaRPr lang="en-US" sz="1759" kern="0">
                <a:solidFill>
                  <a:srgbClr val="000000"/>
                </a:solidFill>
                <a:latin typeface="Segoe UI"/>
              </a:endParaRPr>
            </a:p>
          </p:txBody>
        </p:sp>
        <p:sp>
          <p:nvSpPr>
            <p:cNvPr id="252" name="Freeform 7"/>
            <p:cNvSpPr>
              <a:spLocks/>
            </p:cNvSpPr>
            <p:nvPr/>
          </p:nvSpPr>
          <p:spPr bwMode="auto">
            <a:xfrm>
              <a:off x="8378826" y="2944386"/>
              <a:ext cx="221563" cy="379105"/>
            </a:xfrm>
            <a:custGeom>
              <a:avLst/>
              <a:gdLst>
                <a:gd name="T0" fmla="*/ 7 w 706"/>
                <a:gd name="T1" fmla="*/ 403 h 1208"/>
                <a:gd name="T2" fmla="*/ 0 w 706"/>
                <a:gd name="T3" fmla="*/ 1208 h 1208"/>
                <a:gd name="T4" fmla="*/ 701 w 706"/>
                <a:gd name="T5" fmla="*/ 805 h 1208"/>
                <a:gd name="T6" fmla="*/ 706 w 706"/>
                <a:gd name="T7" fmla="*/ 0 h 1208"/>
                <a:gd name="T8" fmla="*/ 7 w 706"/>
                <a:gd name="T9" fmla="*/ 403 h 1208"/>
                <a:gd name="T10" fmla="*/ 7 w 706"/>
                <a:gd name="T11" fmla="*/ 403 h 1208"/>
                <a:gd name="T12" fmla="*/ 7 w 706"/>
                <a:gd name="T13" fmla="*/ 403 h 1208"/>
              </a:gdLst>
              <a:ahLst/>
              <a:cxnLst>
                <a:cxn ang="0">
                  <a:pos x="T0" y="T1"/>
                </a:cxn>
                <a:cxn ang="0">
                  <a:pos x="T2" y="T3"/>
                </a:cxn>
                <a:cxn ang="0">
                  <a:pos x="T4" y="T5"/>
                </a:cxn>
                <a:cxn ang="0">
                  <a:pos x="T6" y="T7"/>
                </a:cxn>
                <a:cxn ang="0">
                  <a:pos x="T8" y="T9"/>
                </a:cxn>
                <a:cxn ang="0">
                  <a:pos x="T10" y="T11"/>
                </a:cxn>
                <a:cxn ang="0">
                  <a:pos x="T12" y="T13"/>
                </a:cxn>
              </a:cxnLst>
              <a:rect l="0" t="0" r="r" b="b"/>
              <a:pathLst>
                <a:path w="706" h="1208">
                  <a:moveTo>
                    <a:pt x="7" y="403"/>
                  </a:moveTo>
                  <a:lnTo>
                    <a:pt x="0" y="1208"/>
                  </a:lnTo>
                  <a:lnTo>
                    <a:pt x="701" y="805"/>
                  </a:lnTo>
                  <a:lnTo>
                    <a:pt x="706" y="0"/>
                  </a:lnTo>
                  <a:lnTo>
                    <a:pt x="7" y="403"/>
                  </a:lnTo>
                  <a:lnTo>
                    <a:pt x="7" y="403"/>
                  </a:lnTo>
                  <a:lnTo>
                    <a:pt x="7" y="403"/>
                  </a:lnTo>
                  <a:close/>
                </a:path>
              </a:pathLst>
            </a:custGeom>
            <a:solidFill>
              <a:srgbClr val="505050"/>
            </a:solidFill>
          </p:spPr>
          <p:txBody>
            <a:bodyPr wrap="square" lIns="146179" tIns="146179" rIns="146179" bIns="146179" rtlCol="0">
              <a:noAutofit/>
            </a:bodyPr>
            <a:lstStyle/>
            <a:p>
              <a:pPr defTabSz="931488">
                <a:lnSpc>
                  <a:spcPts val="3060"/>
                </a:lnSpc>
                <a:defRPr/>
              </a:pPr>
              <a:endParaRPr lang="en-US" sz="2800" kern="0">
                <a:solidFill>
                  <a:srgbClr val="FFFFFF"/>
                </a:solidFill>
                <a:latin typeface="Segoe UI Light"/>
              </a:endParaRPr>
            </a:p>
          </p:txBody>
        </p:sp>
        <p:sp>
          <p:nvSpPr>
            <p:cNvPr id="253" name="Freeform 8"/>
            <p:cNvSpPr>
              <a:spLocks/>
            </p:cNvSpPr>
            <p:nvPr/>
          </p:nvSpPr>
          <p:spPr bwMode="auto">
            <a:xfrm>
              <a:off x="8158832" y="2817912"/>
              <a:ext cx="441557" cy="252946"/>
            </a:xfrm>
            <a:custGeom>
              <a:avLst/>
              <a:gdLst>
                <a:gd name="T0" fmla="*/ 708 w 1407"/>
                <a:gd name="T1" fmla="*/ 806 h 806"/>
                <a:gd name="T2" fmla="*/ 0 w 1407"/>
                <a:gd name="T3" fmla="*/ 398 h 806"/>
                <a:gd name="T4" fmla="*/ 701 w 1407"/>
                <a:gd name="T5" fmla="*/ 0 h 806"/>
                <a:gd name="T6" fmla="*/ 1407 w 1407"/>
                <a:gd name="T7" fmla="*/ 398 h 806"/>
                <a:gd name="T8" fmla="*/ 708 w 1407"/>
                <a:gd name="T9" fmla="*/ 806 h 806"/>
                <a:gd name="T10" fmla="*/ 708 w 1407"/>
                <a:gd name="T11" fmla="*/ 806 h 806"/>
                <a:gd name="T12" fmla="*/ 708 w 1407"/>
                <a:gd name="T13" fmla="*/ 806 h 806"/>
              </a:gdLst>
              <a:ahLst/>
              <a:cxnLst>
                <a:cxn ang="0">
                  <a:pos x="T0" y="T1"/>
                </a:cxn>
                <a:cxn ang="0">
                  <a:pos x="T2" y="T3"/>
                </a:cxn>
                <a:cxn ang="0">
                  <a:pos x="T4" y="T5"/>
                </a:cxn>
                <a:cxn ang="0">
                  <a:pos x="T6" y="T7"/>
                </a:cxn>
                <a:cxn ang="0">
                  <a:pos x="T8" y="T9"/>
                </a:cxn>
                <a:cxn ang="0">
                  <a:pos x="T10" y="T11"/>
                </a:cxn>
                <a:cxn ang="0">
                  <a:pos x="T12" y="T13"/>
                </a:cxn>
              </a:cxnLst>
              <a:rect l="0" t="0" r="r" b="b"/>
              <a:pathLst>
                <a:path w="1407" h="806">
                  <a:moveTo>
                    <a:pt x="708" y="806"/>
                  </a:moveTo>
                  <a:lnTo>
                    <a:pt x="0" y="398"/>
                  </a:lnTo>
                  <a:lnTo>
                    <a:pt x="701" y="0"/>
                  </a:lnTo>
                  <a:lnTo>
                    <a:pt x="1407" y="398"/>
                  </a:lnTo>
                  <a:lnTo>
                    <a:pt x="708" y="806"/>
                  </a:lnTo>
                  <a:lnTo>
                    <a:pt x="708" y="806"/>
                  </a:lnTo>
                  <a:lnTo>
                    <a:pt x="708" y="806"/>
                  </a:lnTo>
                  <a:close/>
                </a:path>
              </a:pathLst>
            </a:custGeom>
            <a:solidFill>
              <a:srgbClr val="D2D2D2"/>
            </a:solidFill>
            <a:ln>
              <a:noFill/>
            </a:ln>
          </p:spPr>
          <p:txBody>
            <a:bodyPr vert="horz" wrap="square" lIns="89565" tIns="44782" rIns="89565" bIns="44782" numCol="1" anchor="t" anchorCtr="0" compatLnSpc="1">
              <a:prstTxWarp prst="textNoShape">
                <a:avLst/>
              </a:prstTxWarp>
            </a:bodyPr>
            <a:lstStyle/>
            <a:p>
              <a:pPr defTabSz="913313">
                <a:defRPr/>
              </a:pPr>
              <a:endParaRPr lang="en-US" sz="1759" kern="0">
                <a:solidFill>
                  <a:srgbClr val="000000"/>
                </a:solidFill>
                <a:latin typeface="Segoe UI"/>
              </a:endParaRPr>
            </a:p>
          </p:txBody>
        </p:sp>
        <p:sp>
          <p:nvSpPr>
            <p:cNvPr id="254" name="Oval 5"/>
            <p:cNvSpPr>
              <a:spLocks noChangeArrowheads="1"/>
            </p:cNvSpPr>
            <p:nvPr/>
          </p:nvSpPr>
          <p:spPr bwMode="auto">
            <a:xfrm>
              <a:off x="8078707" y="5863806"/>
              <a:ext cx="614935" cy="618434"/>
            </a:xfrm>
            <a:prstGeom prst="ellipse">
              <a:avLst/>
            </a:prstGeom>
            <a:solidFill>
              <a:srgbClr val="FFFFFF">
                <a:lumMod val="85000"/>
                <a:alpha val="54118"/>
              </a:srgbClr>
            </a:solidFill>
            <a:ln w="19050">
              <a:noFill/>
            </a:ln>
          </p:spPr>
          <p:txBody>
            <a:bodyPr vert="horz" wrap="square" lIns="89565" tIns="44782" rIns="89565" bIns="44782" numCol="1" anchor="t" anchorCtr="0" compatLnSpc="1">
              <a:prstTxWarp prst="textNoShape">
                <a:avLst/>
              </a:prstTxWarp>
            </a:bodyPr>
            <a:lstStyle/>
            <a:p>
              <a:pPr defTabSz="913313">
                <a:defRPr/>
              </a:pPr>
              <a:endParaRPr lang="en-US" sz="1759" kern="0">
                <a:solidFill>
                  <a:srgbClr val="000000"/>
                </a:solidFill>
                <a:latin typeface="Segoe UI"/>
              </a:endParaRPr>
            </a:p>
          </p:txBody>
        </p:sp>
        <p:sp>
          <p:nvSpPr>
            <p:cNvPr id="255" name="Freeform 10"/>
            <p:cNvSpPr>
              <a:spLocks noEditPoints="1"/>
            </p:cNvSpPr>
            <p:nvPr/>
          </p:nvSpPr>
          <p:spPr bwMode="auto">
            <a:xfrm>
              <a:off x="8298225" y="5945603"/>
              <a:ext cx="186385" cy="186358"/>
            </a:xfrm>
            <a:custGeom>
              <a:avLst/>
              <a:gdLst>
                <a:gd name="T0" fmla="*/ 280 w 280"/>
                <a:gd name="T1" fmla="*/ 60 h 280"/>
                <a:gd name="T2" fmla="*/ 242 w 280"/>
                <a:gd name="T3" fmla="*/ 40 h 280"/>
                <a:gd name="T4" fmla="*/ 220 w 280"/>
                <a:gd name="T5" fmla="*/ 0 h 280"/>
                <a:gd name="T6" fmla="*/ 204 w 280"/>
                <a:gd name="T7" fmla="*/ 40 h 280"/>
                <a:gd name="T8" fmla="*/ 184 w 280"/>
                <a:gd name="T9" fmla="*/ 0 h 280"/>
                <a:gd name="T10" fmla="*/ 168 w 280"/>
                <a:gd name="T11" fmla="*/ 40 h 280"/>
                <a:gd name="T12" fmla="*/ 148 w 280"/>
                <a:gd name="T13" fmla="*/ 0 h 280"/>
                <a:gd name="T14" fmla="*/ 132 w 280"/>
                <a:gd name="T15" fmla="*/ 40 h 280"/>
                <a:gd name="T16" fmla="*/ 112 w 280"/>
                <a:gd name="T17" fmla="*/ 0 h 280"/>
                <a:gd name="T18" fmla="*/ 96 w 280"/>
                <a:gd name="T19" fmla="*/ 40 h 280"/>
                <a:gd name="T20" fmla="*/ 76 w 280"/>
                <a:gd name="T21" fmla="*/ 0 h 280"/>
                <a:gd name="T22" fmla="*/ 60 w 280"/>
                <a:gd name="T23" fmla="*/ 40 h 280"/>
                <a:gd name="T24" fmla="*/ 40 w 280"/>
                <a:gd name="T25" fmla="*/ 60 h 280"/>
                <a:gd name="T26" fmla="*/ 0 w 280"/>
                <a:gd name="T27" fmla="*/ 76 h 280"/>
                <a:gd name="T28" fmla="*/ 40 w 280"/>
                <a:gd name="T29" fmla="*/ 96 h 280"/>
                <a:gd name="T30" fmla="*/ 0 w 280"/>
                <a:gd name="T31" fmla="*/ 112 h 280"/>
                <a:gd name="T32" fmla="*/ 40 w 280"/>
                <a:gd name="T33" fmla="*/ 132 h 280"/>
                <a:gd name="T34" fmla="*/ 0 w 280"/>
                <a:gd name="T35" fmla="*/ 148 h 280"/>
                <a:gd name="T36" fmla="*/ 40 w 280"/>
                <a:gd name="T37" fmla="*/ 168 h 280"/>
                <a:gd name="T38" fmla="*/ 0 w 280"/>
                <a:gd name="T39" fmla="*/ 184 h 280"/>
                <a:gd name="T40" fmla="*/ 40 w 280"/>
                <a:gd name="T41" fmla="*/ 204 h 280"/>
                <a:gd name="T42" fmla="*/ 0 w 280"/>
                <a:gd name="T43" fmla="*/ 220 h 280"/>
                <a:gd name="T44" fmla="*/ 40 w 280"/>
                <a:gd name="T45" fmla="*/ 242 h 280"/>
                <a:gd name="T46" fmla="*/ 60 w 280"/>
                <a:gd name="T47" fmla="*/ 280 h 280"/>
                <a:gd name="T48" fmla="*/ 76 w 280"/>
                <a:gd name="T49" fmla="*/ 242 h 280"/>
                <a:gd name="T50" fmla="*/ 96 w 280"/>
                <a:gd name="T51" fmla="*/ 280 h 280"/>
                <a:gd name="T52" fmla="*/ 112 w 280"/>
                <a:gd name="T53" fmla="*/ 242 h 280"/>
                <a:gd name="T54" fmla="*/ 132 w 280"/>
                <a:gd name="T55" fmla="*/ 280 h 280"/>
                <a:gd name="T56" fmla="*/ 148 w 280"/>
                <a:gd name="T57" fmla="*/ 242 h 280"/>
                <a:gd name="T58" fmla="*/ 168 w 280"/>
                <a:gd name="T59" fmla="*/ 280 h 280"/>
                <a:gd name="T60" fmla="*/ 184 w 280"/>
                <a:gd name="T61" fmla="*/ 242 h 280"/>
                <a:gd name="T62" fmla="*/ 204 w 280"/>
                <a:gd name="T63" fmla="*/ 280 h 280"/>
                <a:gd name="T64" fmla="*/ 220 w 280"/>
                <a:gd name="T65" fmla="*/ 242 h 280"/>
                <a:gd name="T66" fmla="*/ 242 w 280"/>
                <a:gd name="T67" fmla="*/ 220 h 280"/>
                <a:gd name="T68" fmla="*/ 280 w 280"/>
                <a:gd name="T69" fmla="*/ 204 h 280"/>
                <a:gd name="T70" fmla="*/ 242 w 280"/>
                <a:gd name="T71" fmla="*/ 184 h 280"/>
                <a:gd name="T72" fmla="*/ 280 w 280"/>
                <a:gd name="T73" fmla="*/ 168 h 280"/>
                <a:gd name="T74" fmla="*/ 242 w 280"/>
                <a:gd name="T75" fmla="*/ 148 h 280"/>
                <a:gd name="T76" fmla="*/ 280 w 280"/>
                <a:gd name="T77" fmla="*/ 132 h 280"/>
                <a:gd name="T78" fmla="*/ 242 w 280"/>
                <a:gd name="T79" fmla="*/ 112 h 280"/>
                <a:gd name="T80" fmla="*/ 280 w 280"/>
                <a:gd name="T81" fmla="*/ 96 h 280"/>
                <a:gd name="T82" fmla="*/ 242 w 280"/>
                <a:gd name="T83" fmla="*/ 76 h 280"/>
                <a:gd name="T84" fmla="*/ 222 w 280"/>
                <a:gd name="T85" fmla="*/ 222 h 280"/>
                <a:gd name="T86" fmla="*/ 60 w 280"/>
                <a:gd name="T87" fmla="*/ 60 h 280"/>
                <a:gd name="T88" fmla="*/ 222 w 280"/>
                <a:gd name="T89" fmla="*/ 222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80" h="280">
                  <a:moveTo>
                    <a:pt x="280" y="76"/>
                  </a:moveTo>
                  <a:lnTo>
                    <a:pt x="280" y="60"/>
                  </a:lnTo>
                  <a:lnTo>
                    <a:pt x="242" y="60"/>
                  </a:lnTo>
                  <a:lnTo>
                    <a:pt x="242" y="40"/>
                  </a:lnTo>
                  <a:lnTo>
                    <a:pt x="220" y="40"/>
                  </a:lnTo>
                  <a:lnTo>
                    <a:pt x="220" y="0"/>
                  </a:lnTo>
                  <a:lnTo>
                    <a:pt x="204" y="0"/>
                  </a:lnTo>
                  <a:lnTo>
                    <a:pt x="204" y="40"/>
                  </a:lnTo>
                  <a:lnTo>
                    <a:pt x="184" y="40"/>
                  </a:lnTo>
                  <a:lnTo>
                    <a:pt x="184" y="0"/>
                  </a:lnTo>
                  <a:lnTo>
                    <a:pt x="168" y="0"/>
                  </a:lnTo>
                  <a:lnTo>
                    <a:pt x="168" y="40"/>
                  </a:lnTo>
                  <a:lnTo>
                    <a:pt x="148" y="40"/>
                  </a:lnTo>
                  <a:lnTo>
                    <a:pt x="148" y="0"/>
                  </a:lnTo>
                  <a:lnTo>
                    <a:pt x="132" y="0"/>
                  </a:lnTo>
                  <a:lnTo>
                    <a:pt x="132" y="40"/>
                  </a:lnTo>
                  <a:lnTo>
                    <a:pt x="112" y="40"/>
                  </a:lnTo>
                  <a:lnTo>
                    <a:pt x="112" y="0"/>
                  </a:lnTo>
                  <a:lnTo>
                    <a:pt x="96" y="0"/>
                  </a:lnTo>
                  <a:lnTo>
                    <a:pt x="96" y="40"/>
                  </a:lnTo>
                  <a:lnTo>
                    <a:pt x="76" y="40"/>
                  </a:lnTo>
                  <a:lnTo>
                    <a:pt x="76" y="0"/>
                  </a:lnTo>
                  <a:lnTo>
                    <a:pt x="60" y="0"/>
                  </a:lnTo>
                  <a:lnTo>
                    <a:pt x="60" y="40"/>
                  </a:lnTo>
                  <a:lnTo>
                    <a:pt x="40" y="40"/>
                  </a:lnTo>
                  <a:lnTo>
                    <a:pt x="40" y="60"/>
                  </a:lnTo>
                  <a:lnTo>
                    <a:pt x="0" y="60"/>
                  </a:lnTo>
                  <a:lnTo>
                    <a:pt x="0" y="76"/>
                  </a:lnTo>
                  <a:lnTo>
                    <a:pt x="40" y="76"/>
                  </a:lnTo>
                  <a:lnTo>
                    <a:pt x="40" y="96"/>
                  </a:lnTo>
                  <a:lnTo>
                    <a:pt x="0" y="96"/>
                  </a:lnTo>
                  <a:lnTo>
                    <a:pt x="0" y="112"/>
                  </a:lnTo>
                  <a:lnTo>
                    <a:pt x="40" y="112"/>
                  </a:lnTo>
                  <a:lnTo>
                    <a:pt x="40" y="132"/>
                  </a:lnTo>
                  <a:lnTo>
                    <a:pt x="0" y="132"/>
                  </a:lnTo>
                  <a:lnTo>
                    <a:pt x="0" y="148"/>
                  </a:lnTo>
                  <a:lnTo>
                    <a:pt x="40" y="148"/>
                  </a:lnTo>
                  <a:lnTo>
                    <a:pt x="40" y="168"/>
                  </a:lnTo>
                  <a:lnTo>
                    <a:pt x="0" y="168"/>
                  </a:lnTo>
                  <a:lnTo>
                    <a:pt x="0" y="184"/>
                  </a:lnTo>
                  <a:lnTo>
                    <a:pt x="40" y="184"/>
                  </a:lnTo>
                  <a:lnTo>
                    <a:pt x="40" y="204"/>
                  </a:lnTo>
                  <a:lnTo>
                    <a:pt x="0" y="204"/>
                  </a:lnTo>
                  <a:lnTo>
                    <a:pt x="0" y="220"/>
                  </a:lnTo>
                  <a:lnTo>
                    <a:pt x="40" y="220"/>
                  </a:lnTo>
                  <a:lnTo>
                    <a:pt x="40" y="242"/>
                  </a:lnTo>
                  <a:lnTo>
                    <a:pt x="60" y="242"/>
                  </a:lnTo>
                  <a:lnTo>
                    <a:pt x="60" y="280"/>
                  </a:lnTo>
                  <a:lnTo>
                    <a:pt x="76" y="280"/>
                  </a:lnTo>
                  <a:lnTo>
                    <a:pt x="76" y="242"/>
                  </a:lnTo>
                  <a:lnTo>
                    <a:pt x="96" y="242"/>
                  </a:lnTo>
                  <a:lnTo>
                    <a:pt x="96" y="280"/>
                  </a:lnTo>
                  <a:lnTo>
                    <a:pt x="112" y="280"/>
                  </a:lnTo>
                  <a:lnTo>
                    <a:pt x="112" y="242"/>
                  </a:lnTo>
                  <a:lnTo>
                    <a:pt x="132" y="242"/>
                  </a:lnTo>
                  <a:lnTo>
                    <a:pt x="132" y="280"/>
                  </a:lnTo>
                  <a:lnTo>
                    <a:pt x="148" y="280"/>
                  </a:lnTo>
                  <a:lnTo>
                    <a:pt x="148" y="242"/>
                  </a:lnTo>
                  <a:lnTo>
                    <a:pt x="168" y="242"/>
                  </a:lnTo>
                  <a:lnTo>
                    <a:pt x="168" y="280"/>
                  </a:lnTo>
                  <a:lnTo>
                    <a:pt x="184" y="280"/>
                  </a:lnTo>
                  <a:lnTo>
                    <a:pt x="184" y="242"/>
                  </a:lnTo>
                  <a:lnTo>
                    <a:pt x="204" y="242"/>
                  </a:lnTo>
                  <a:lnTo>
                    <a:pt x="204" y="280"/>
                  </a:lnTo>
                  <a:lnTo>
                    <a:pt x="220" y="280"/>
                  </a:lnTo>
                  <a:lnTo>
                    <a:pt x="220" y="242"/>
                  </a:lnTo>
                  <a:lnTo>
                    <a:pt x="242" y="242"/>
                  </a:lnTo>
                  <a:lnTo>
                    <a:pt x="242" y="220"/>
                  </a:lnTo>
                  <a:lnTo>
                    <a:pt x="280" y="220"/>
                  </a:lnTo>
                  <a:lnTo>
                    <a:pt x="280" y="204"/>
                  </a:lnTo>
                  <a:lnTo>
                    <a:pt x="242" y="204"/>
                  </a:lnTo>
                  <a:lnTo>
                    <a:pt x="242" y="184"/>
                  </a:lnTo>
                  <a:lnTo>
                    <a:pt x="280" y="184"/>
                  </a:lnTo>
                  <a:lnTo>
                    <a:pt x="280" y="168"/>
                  </a:lnTo>
                  <a:lnTo>
                    <a:pt x="242" y="168"/>
                  </a:lnTo>
                  <a:lnTo>
                    <a:pt x="242" y="148"/>
                  </a:lnTo>
                  <a:lnTo>
                    <a:pt x="280" y="148"/>
                  </a:lnTo>
                  <a:lnTo>
                    <a:pt x="280" y="132"/>
                  </a:lnTo>
                  <a:lnTo>
                    <a:pt x="242" y="132"/>
                  </a:lnTo>
                  <a:lnTo>
                    <a:pt x="242" y="112"/>
                  </a:lnTo>
                  <a:lnTo>
                    <a:pt x="280" y="112"/>
                  </a:lnTo>
                  <a:lnTo>
                    <a:pt x="280" y="96"/>
                  </a:lnTo>
                  <a:lnTo>
                    <a:pt x="242" y="96"/>
                  </a:lnTo>
                  <a:lnTo>
                    <a:pt x="242" y="76"/>
                  </a:lnTo>
                  <a:lnTo>
                    <a:pt x="280" y="76"/>
                  </a:lnTo>
                  <a:close/>
                  <a:moveTo>
                    <a:pt x="222" y="222"/>
                  </a:moveTo>
                  <a:lnTo>
                    <a:pt x="60" y="222"/>
                  </a:lnTo>
                  <a:lnTo>
                    <a:pt x="60" y="60"/>
                  </a:lnTo>
                  <a:lnTo>
                    <a:pt x="222" y="60"/>
                  </a:lnTo>
                  <a:lnTo>
                    <a:pt x="222" y="222"/>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7805" tIns="43902" rIns="87805" bIns="43902" numCol="1" anchor="t" anchorCtr="0" compatLnSpc="1">
              <a:prstTxWarp prst="textNoShape">
                <a:avLst/>
              </a:prstTxWarp>
            </a:bodyPr>
            <a:lstStyle/>
            <a:p>
              <a:pPr algn="ctr" defTabSz="913229">
                <a:defRPr/>
              </a:pPr>
              <a:endParaRPr lang="en-US" sz="1176" kern="0">
                <a:solidFill>
                  <a:srgbClr val="000000"/>
                </a:solidFill>
                <a:latin typeface="Segoe UI"/>
              </a:endParaRPr>
            </a:p>
          </p:txBody>
        </p:sp>
        <p:sp>
          <p:nvSpPr>
            <p:cNvPr id="256" name="Rectangle 11"/>
            <p:cNvSpPr>
              <a:spLocks noChangeArrowheads="1"/>
            </p:cNvSpPr>
            <p:nvPr/>
          </p:nvSpPr>
          <p:spPr bwMode="auto">
            <a:xfrm>
              <a:off x="8350146" y="5997517"/>
              <a:ext cx="83873" cy="83862"/>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7805" tIns="43902" rIns="87805" bIns="43902" numCol="1" anchor="t" anchorCtr="0" compatLnSpc="1">
              <a:prstTxWarp prst="textNoShape">
                <a:avLst/>
              </a:prstTxWarp>
            </a:bodyPr>
            <a:lstStyle/>
            <a:p>
              <a:pPr algn="ctr" defTabSz="913229">
                <a:defRPr/>
              </a:pPr>
              <a:endParaRPr lang="en-US" sz="1176" kern="0">
                <a:solidFill>
                  <a:srgbClr val="000000"/>
                </a:solidFill>
                <a:latin typeface="Segoe UI"/>
              </a:endParaRPr>
            </a:p>
          </p:txBody>
        </p:sp>
        <p:sp>
          <p:nvSpPr>
            <p:cNvPr id="257" name="Rectangle 256"/>
            <p:cNvSpPr/>
            <p:nvPr/>
          </p:nvSpPr>
          <p:spPr bwMode="auto">
            <a:xfrm>
              <a:off x="8430206" y="6234666"/>
              <a:ext cx="12144" cy="102038"/>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8" name="Rectangle 257"/>
            <p:cNvSpPr/>
            <p:nvPr/>
          </p:nvSpPr>
          <p:spPr bwMode="auto">
            <a:xfrm>
              <a:off x="8490751" y="6288137"/>
              <a:ext cx="12144" cy="46955"/>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9" name="Rectangle 258"/>
            <p:cNvSpPr/>
            <p:nvPr/>
          </p:nvSpPr>
          <p:spPr bwMode="auto">
            <a:xfrm rot="5400000">
              <a:off x="8451097" y="6249909"/>
              <a:ext cx="12142" cy="4075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0" name="Rectangle 259"/>
            <p:cNvSpPr/>
            <p:nvPr/>
          </p:nvSpPr>
          <p:spPr bwMode="auto">
            <a:xfrm rot="5400000">
              <a:off x="8478272" y="6277610"/>
              <a:ext cx="12142" cy="106048"/>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1" name="Oval 260"/>
            <p:cNvSpPr/>
            <p:nvPr/>
          </p:nvSpPr>
          <p:spPr bwMode="auto">
            <a:xfrm>
              <a:off x="8423061" y="6257342"/>
              <a:ext cx="25789" cy="25973"/>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2" name="Oval 261"/>
            <p:cNvSpPr/>
            <p:nvPr/>
          </p:nvSpPr>
          <p:spPr bwMode="auto">
            <a:xfrm>
              <a:off x="8483862" y="6318322"/>
              <a:ext cx="25789" cy="25973"/>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3" name="Rectangle 262"/>
            <p:cNvSpPr/>
            <p:nvPr/>
          </p:nvSpPr>
          <p:spPr bwMode="auto">
            <a:xfrm>
              <a:off x="8410653" y="6183801"/>
              <a:ext cx="51249" cy="5124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4" name="Rectangle 263"/>
            <p:cNvSpPr/>
            <p:nvPr/>
          </p:nvSpPr>
          <p:spPr bwMode="auto">
            <a:xfrm>
              <a:off x="8470993" y="6245028"/>
              <a:ext cx="51249" cy="5124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5" name="Rectangle 264"/>
            <p:cNvSpPr/>
            <p:nvPr/>
          </p:nvSpPr>
          <p:spPr bwMode="auto">
            <a:xfrm>
              <a:off x="8531915" y="6305869"/>
              <a:ext cx="51249" cy="5124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6" name="Flowchart: Magnetic Disk 86"/>
            <p:cNvSpPr/>
            <p:nvPr/>
          </p:nvSpPr>
          <p:spPr bwMode="auto">
            <a:xfrm>
              <a:off x="8195936" y="6183632"/>
              <a:ext cx="150063" cy="180305"/>
            </a:xfrm>
            <a:custGeom>
              <a:avLst/>
              <a:gdLst/>
              <a:ahLst/>
              <a:cxnLst/>
              <a:rect l="l" t="t" r="r" b="b"/>
              <a:pathLst>
                <a:path w="412287" h="495445">
                  <a:moveTo>
                    <a:pt x="207336" y="24730"/>
                  </a:moveTo>
                  <a:cubicBezTo>
                    <a:pt x="112802" y="24730"/>
                    <a:pt x="36167" y="46914"/>
                    <a:pt x="36167" y="74280"/>
                  </a:cubicBezTo>
                  <a:cubicBezTo>
                    <a:pt x="36167" y="101646"/>
                    <a:pt x="112802" y="123830"/>
                    <a:pt x="207336" y="123830"/>
                  </a:cubicBezTo>
                  <a:cubicBezTo>
                    <a:pt x="301870" y="123830"/>
                    <a:pt x="378505" y="101646"/>
                    <a:pt x="378505" y="74280"/>
                  </a:cubicBezTo>
                  <a:cubicBezTo>
                    <a:pt x="378505" y="46914"/>
                    <a:pt x="301870" y="24730"/>
                    <a:pt x="207336" y="24730"/>
                  </a:cubicBezTo>
                  <a:close/>
                  <a:moveTo>
                    <a:pt x="206144" y="0"/>
                  </a:moveTo>
                  <a:lnTo>
                    <a:pt x="286377" y="6488"/>
                  </a:lnTo>
                  <a:lnTo>
                    <a:pt x="351903" y="24184"/>
                  </a:lnTo>
                  <a:lnTo>
                    <a:pt x="396085" y="50436"/>
                  </a:lnTo>
                  <a:lnTo>
                    <a:pt x="408098" y="65941"/>
                  </a:lnTo>
                  <a:lnTo>
                    <a:pt x="412287" y="82591"/>
                  </a:lnTo>
                  <a:lnTo>
                    <a:pt x="412287" y="412854"/>
                  </a:lnTo>
                  <a:lnTo>
                    <a:pt x="408098" y="429504"/>
                  </a:lnTo>
                  <a:lnTo>
                    <a:pt x="396085" y="445010"/>
                  </a:lnTo>
                  <a:lnTo>
                    <a:pt x="351903" y="471261"/>
                  </a:lnTo>
                  <a:lnTo>
                    <a:pt x="286377" y="488957"/>
                  </a:lnTo>
                  <a:cubicBezTo>
                    <a:pt x="261715" y="493135"/>
                    <a:pt x="234602" y="495445"/>
                    <a:pt x="206144" y="495445"/>
                  </a:cubicBezTo>
                  <a:cubicBezTo>
                    <a:pt x="149227" y="495445"/>
                    <a:pt x="97691" y="486205"/>
                    <a:pt x="60385" y="471261"/>
                  </a:cubicBezTo>
                  <a:cubicBezTo>
                    <a:pt x="41731" y="463789"/>
                    <a:pt x="26635" y="454891"/>
                    <a:pt x="16202" y="445010"/>
                  </a:cubicBezTo>
                  <a:cubicBezTo>
                    <a:pt x="10986" y="440069"/>
                    <a:pt x="6935" y="434882"/>
                    <a:pt x="4189" y="429504"/>
                  </a:cubicBezTo>
                  <a:cubicBezTo>
                    <a:pt x="1442" y="424127"/>
                    <a:pt x="0" y="418558"/>
                    <a:pt x="0" y="412854"/>
                  </a:cubicBezTo>
                  <a:lnTo>
                    <a:pt x="0" y="82591"/>
                  </a:lnTo>
                  <a:cubicBezTo>
                    <a:pt x="0" y="71183"/>
                    <a:pt x="5770" y="60318"/>
                    <a:pt x="16202" y="50436"/>
                  </a:cubicBezTo>
                  <a:cubicBezTo>
                    <a:pt x="26635" y="40554"/>
                    <a:pt x="41731" y="31656"/>
                    <a:pt x="60385" y="24184"/>
                  </a:cubicBezTo>
                  <a:cubicBezTo>
                    <a:pt x="79038" y="16712"/>
                    <a:pt x="101249" y="10666"/>
                    <a:pt x="125911" y="6488"/>
                  </a:cubicBezTo>
                  <a:cubicBezTo>
                    <a:pt x="150572" y="2310"/>
                    <a:pt x="177686" y="0"/>
                    <a:pt x="206144"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123" tIns="143299" rIns="179123" bIns="14329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7" name="Freeform 266"/>
            <p:cNvSpPr>
              <a:spLocks noEditPoints="1"/>
            </p:cNvSpPr>
            <p:nvPr/>
          </p:nvSpPr>
          <p:spPr bwMode="black">
            <a:xfrm>
              <a:off x="8986285" y="4938068"/>
              <a:ext cx="843402" cy="1700780"/>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rgbClr val="D2D2D2">
                <a:lumMod val="25000"/>
              </a:srgbClr>
            </a:solidFill>
            <a:extLst/>
          </p:spPr>
          <p:txBody>
            <a:bodyPr wrap="square" lIns="146179" tIns="146179" rIns="146179" bIns="146179" rtlCol="0">
              <a:noAutofit/>
            </a:bodyPr>
            <a:lstStyle/>
            <a:p>
              <a:pPr defTabSz="931488">
                <a:lnSpc>
                  <a:spcPts val="3060"/>
                </a:lnSpc>
                <a:defRPr/>
              </a:pPr>
              <a:endParaRPr lang="en-US" sz="2800" kern="0">
                <a:solidFill>
                  <a:srgbClr val="FFFFFF"/>
                </a:solidFill>
                <a:latin typeface="Segoe UI Light"/>
              </a:endParaRPr>
            </a:p>
          </p:txBody>
        </p:sp>
        <p:cxnSp>
          <p:nvCxnSpPr>
            <p:cNvPr id="268" name="Straight Connector 267"/>
            <p:cNvCxnSpPr/>
            <p:nvPr/>
          </p:nvCxnSpPr>
          <p:spPr>
            <a:xfrm flipV="1">
              <a:off x="9415491" y="3645257"/>
              <a:ext cx="0" cy="1193825"/>
            </a:xfrm>
            <a:prstGeom prst="line">
              <a:avLst/>
            </a:prstGeom>
            <a:noFill/>
            <a:ln w="34925" cap="flat" cmpd="sng" algn="ctr">
              <a:solidFill>
                <a:srgbClr val="505050"/>
              </a:solidFill>
              <a:prstDash val="sysDot"/>
              <a:headEnd type="none"/>
              <a:tailEnd type="none"/>
            </a:ln>
            <a:effectLst/>
          </p:spPr>
        </p:cxnSp>
        <p:sp>
          <p:nvSpPr>
            <p:cNvPr id="269" name="Oval 5"/>
            <p:cNvSpPr>
              <a:spLocks noChangeArrowheads="1"/>
            </p:cNvSpPr>
            <p:nvPr/>
          </p:nvSpPr>
          <p:spPr bwMode="auto">
            <a:xfrm>
              <a:off x="8994516" y="2655977"/>
              <a:ext cx="826939" cy="831646"/>
            </a:xfrm>
            <a:prstGeom prst="ellipse">
              <a:avLst/>
            </a:prstGeom>
            <a:solidFill>
              <a:srgbClr val="FFFFFF"/>
            </a:solidFill>
            <a:ln w="38100" cap="flat" cmpd="sng" algn="ctr">
              <a:solidFill>
                <a:srgbClr val="505050"/>
              </a:solidFill>
              <a:prstDash val="solid"/>
              <a:headEnd type="none" w="med" len="med"/>
              <a:tailEnd type="none" w="med" len="med"/>
            </a:ln>
            <a:effectLst/>
          </p:spPr>
          <p:txBody>
            <a:bodyPr rot="0" spcFirstLastPara="0" vertOverflow="overflow" horzOverflow="overflow" vert="horz" wrap="square" lIns="179132" tIns="143306" rIns="179132" bIns="143306" numCol="1" spcCol="0" rtlCol="0" fromWordArt="0" anchor="ctr" anchorCtr="0" forceAA="0" compatLnSpc="1">
              <a:prstTxWarp prst="textNoShape">
                <a:avLst/>
              </a:prstTxWarp>
              <a:noAutofit/>
            </a:bodyPr>
            <a:lstStyle/>
            <a:p>
              <a:pPr algn="ctr" defTabSz="913049" fontAlgn="base">
                <a:lnSpc>
                  <a:spcPct val="90000"/>
                </a:lnSpc>
                <a:spcBef>
                  <a:spcPct val="0"/>
                </a:spcBef>
                <a:spcAft>
                  <a:spcPct val="0"/>
                </a:spcAft>
                <a:defRPr/>
              </a:pPr>
              <a:endParaRPr lang="en-US" sz="2745" kern="0">
                <a:solidFill>
                  <a:srgbClr val="FF8C00"/>
                </a:solidFill>
                <a:latin typeface="Segoe UI"/>
                <a:ea typeface="Segoe UI" pitchFamily="34" charset="0"/>
                <a:cs typeface="Segoe UI" pitchFamily="34" charset="0"/>
              </a:endParaRPr>
            </a:p>
          </p:txBody>
        </p:sp>
        <p:sp>
          <p:nvSpPr>
            <p:cNvPr id="270" name="Freeform 6"/>
            <p:cNvSpPr>
              <a:spLocks/>
            </p:cNvSpPr>
            <p:nvPr/>
          </p:nvSpPr>
          <p:spPr bwMode="auto">
            <a:xfrm>
              <a:off x="9188149" y="2944386"/>
              <a:ext cx="221563" cy="379105"/>
            </a:xfrm>
            <a:custGeom>
              <a:avLst/>
              <a:gdLst>
                <a:gd name="T0" fmla="*/ 706 w 706"/>
                <a:gd name="T1" fmla="*/ 403 h 1208"/>
                <a:gd name="T2" fmla="*/ 699 w 706"/>
                <a:gd name="T3" fmla="*/ 1208 h 1208"/>
                <a:gd name="T4" fmla="*/ 0 w 706"/>
                <a:gd name="T5" fmla="*/ 805 h 1208"/>
                <a:gd name="T6" fmla="*/ 0 w 706"/>
                <a:gd name="T7" fmla="*/ 0 h 1208"/>
                <a:gd name="T8" fmla="*/ 706 w 706"/>
                <a:gd name="T9" fmla="*/ 403 h 1208"/>
                <a:gd name="T10" fmla="*/ 706 w 706"/>
                <a:gd name="T11" fmla="*/ 403 h 1208"/>
                <a:gd name="T12" fmla="*/ 706 w 706"/>
                <a:gd name="T13" fmla="*/ 403 h 1208"/>
              </a:gdLst>
              <a:ahLst/>
              <a:cxnLst>
                <a:cxn ang="0">
                  <a:pos x="T0" y="T1"/>
                </a:cxn>
                <a:cxn ang="0">
                  <a:pos x="T2" y="T3"/>
                </a:cxn>
                <a:cxn ang="0">
                  <a:pos x="T4" y="T5"/>
                </a:cxn>
                <a:cxn ang="0">
                  <a:pos x="T6" y="T7"/>
                </a:cxn>
                <a:cxn ang="0">
                  <a:pos x="T8" y="T9"/>
                </a:cxn>
                <a:cxn ang="0">
                  <a:pos x="T10" y="T11"/>
                </a:cxn>
                <a:cxn ang="0">
                  <a:pos x="T12" y="T13"/>
                </a:cxn>
              </a:cxnLst>
              <a:rect l="0" t="0" r="r" b="b"/>
              <a:pathLst>
                <a:path w="706" h="1208">
                  <a:moveTo>
                    <a:pt x="706" y="403"/>
                  </a:moveTo>
                  <a:lnTo>
                    <a:pt x="699" y="1208"/>
                  </a:lnTo>
                  <a:lnTo>
                    <a:pt x="0" y="805"/>
                  </a:lnTo>
                  <a:lnTo>
                    <a:pt x="0" y="0"/>
                  </a:lnTo>
                  <a:lnTo>
                    <a:pt x="706" y="403"/>
                  </a:lnTo>
                  <a:lnTo>
                    <a:pt x="706" y="403"/>
                  </a:lnTo>
                  <a:lnTo>
                    <a:pt x="706" y="403"/>
                  </a:lnTo>
                  <a:close/>
                </a:path>
              </a:pathLst>
            </a:custGeom>
            <a:solidFill>
              <a:srgbClr val="D2D2D2">
                <a:lumMod val="50000"/>
              </a:srgbClr>
            </a:solidFill>
            <a:ln>
              <a:noFill/>
            </a:ln>
          </p:spPr>
          <p:txBody>
            <a:bodyPr vert="horz" wrap="square" lIns="89565" tIns="44782" rIns="89565" bIns="44782" numCol="1" anchor="t" anchorCtr="0" compatLnSpc="1">
              <a:prstTxWarp prst="textNoShape">
                <a:avLst/>
              </a:prstTxWarp>
            </a:bodyPr>
            <a:lstStyle/>
            <a:p>
              <a:pPr defTabSz="913313">
                <a:defRPr/>
              </a:pPr>
              <a:endParaRPr lang="en-US" sz="1759" kern="0">
                <a:solidFill>
                  <a:srgbClr val="000000"/>
                </a:solidFill>
                <a:latin typeface="Segoe UI"/>
              </a:endParaRPr>
            </a:p>
          </p:txBody>
        </p:sp>
        <p:sp>
          <p:nvSpPr>
            <p:cNvPr id="271" name="Freeform 7"/>
            <p:cNvSpPr>
              <a:spLocks/>
            </p:cNvSpPr>
            <p:nvPr/>
          </p:nvSpPr>
          <p:spPr bwMode="auto">
            <a:xfrm>
              <a:off x="9408143" y="2944386"/>
              <a:ext cx="221563" cy="379105"/>
            </a:xfrm>
            <a:custGeom>
              <a:avLst/>
              <a:gdLst>
                <a:gd name="T0" fmla="*/ 7 w 706"/>
                <a:gd name="T1" fmla="*/ 403 h 1208"/>
                <a:gd name="T2" fmla="*/ 0 w 706"/>
                <a:gd name="T3" fmla="*/ 1208 h 1208"/>
                <a:gd name="T4" fmla="*/ 701 w 706"/>
                <a:gd name="T5" fmla="*/ 805 h 1208"/>
                <a:gd name="T6" fmla="*/ 706 w 706"/>
                <a:gd name="T7" fmla="*/ 0 h 1208"/>
                <a:gd name="T8" fmla="*/ 7 w 706"/>
                <a:gd name="T9" fmla="*/ 403 h 1208"/>
                <a:gd name="T10" fmla="*/ 7 w 706"/>
                <a:gd name="T11" fmla="*/ 403 h 1208"/>
                <a:gd name="T12" fmla="*/ 7 w 706"/>
                <a:gd name="T13" fmla="*/ 403 h 1208"/>
              </a:gdLst>
              <a:ahLst/>
              <a:cxnLst>
                <a:cxn ang="0">
                  <a:pos x="T0" y="T1"/>
                </a:cxn>
                <a:cxn ang="0">
                  <a:pos x="T2" y="T3"/>
                </a:cxn>
                <a:cxn ang="0">
                  <a:pos x="T4" y="T5"/>
                </a:cxn>
                <a:cxn ang="0">
                  <a:pos x="T6" y="T7"/>
                </a:cxn>
                <a:cxn ang="0">
                  <a:pos x="T8" y="T9"/>
                </a:cxn>
                <a:cxn ang="0">
                  <a:pos x="T10" y="T11"/>
                </a:cxn>
                <a:cxn ang="0">
                  <a:pos x="T12" y="T13"/>
                </a:cxn>
              </a:cxnLst>
              <a:rect l="0" t="0" r="r" b="b"/>
              <a:pathLst>
                <a:path w="706" h="1208">
                  <a:moveTo>
                    <a:pt x="7" y="403"/>
                  </a:moveTo>
                  <a:lnTo>
                    <a:pt x="0" y="1208"/>
                  </a:lnTo>
                  <a:lnTo>
                    <a:pt x="701" y="805"/>
                  </a:lnTo>
                  <a:lnTo>
                    <a:pt x="706" y="0"/>
                  </a:lnTo>
                  <a:lnTo>
                    <a:pt x="7" y="403"/>
                  </a:lnTo>
                  <a:lnTo>
                    <a:pt x="7" y="403"/>
                  </a:lnTo>
                  <a:lnTo>
                    <a:pt x="7" y="403"/>
                  </a:lnTo>
                  <a:close/>
                </a:path>
              </a:pathLst>
            </a:custGeom>
            <a:solidFill>
              <a:srgbClr val="505050"/>
            </a:solidFill>
          </p:spPr>
          <p:txBody>
            <a:bodyPr wrap="square" lIns="146179" tIns="146179" rIns="146179" bIns="146179" rtlCol="0">
              <a:noAutofit/>
            </a:bodyPr>
            <a:lstStyle/>
            <a:p>
              <a:pPr defTabSz="931488">
                <a:lnSpc>
                  <a:spcPts val="3060"/>
                </a:lnSpc>
                <a:defRPr/>
              </a:pPr>
              <a:endParaRPr lang="en-US" sz="2800" kern="0">
                <a:solidFill>
                  <a:srgbClr val="FFFFFF"/>
                </a:solidFill>
                <a:latin typeface="Segoe UI Light"/>
              </a:endParaRPr>
            </a:p>
          </p:txBody>
        </p:sp>
        <p:sp>
          <p:nvSpPr>
            <p:cNvPr id="272" name="Freeform 8"/>
            <p:cNvSpPr>
              <a:spLocks/>
            </p:cNvSpPr>
            <p:nvPr/>
          </p:nvSpPr>
          <p:spPr bwMode="auto">
            <a:xfrm>
              <a:off x="9188149" y="2817912"/>
              <a:ext cx="441557" cy="252946"/>
            </a:xfrm>
            <a:custGeom>
              <a:avLst/>
              <a:gdLst>
                <a:gd name="T0" fmla="*/ 708 w 1407"/>
                <a:gd name="T1" fmla="*/ 806 h 806"/>
                <a:gd name="T2" fmla="*/ 0 w 1407"/>
                <a:gd name="T3" fmla="*/ 398 h 806"/>
                <a:gd name="T4" fmla="*/ 701 w 1407"/>
                <a:gd name="T5" fmla="*/ 0 h 806"/>
                <a:gd name="T6" fmla="*/ 1407 w 1407"/>
                <a:gd name="T7" fmla="*/ 398 h 806"/>
                <a:gd name="T8" fmla="*/ 708 w 1407"/>
                <a:gd name="T9" fmla="*/ 806 h 806"/>
                <a:gd name="T10" fmla="*/ 708 w 1407"/>
                <a:gd name="T11" fmla="*/ 806 h 806"/>
                <a:gd name="T12" fmla="*/ 708 w 1407"/>
                <a:gd name="T13" fmla="*/ 806 h 806"/>
              </a:gdLst>
              <a:ahLst/>
              <a:cxnLst>
                <a:cxn ang="0">
                  <a:pos x="T0" y="T1"/>
                </a:cxn>
                <a:cxn ang="0">
                  <a:pos x="T2" y="T3"/>
                </a:cxn>
                <a:cxn ang="0">
                  <a:pos x="T4" y="T5"/>
                </a:cxn>
                <a:cxn ang="0">
                  <a:pos x="T6" y="T7"/>
                </a:cxn>
                <a:cxn ang="0">
                  <a:pos x="T8" y="T9"/>
                </a:cxn>
                <a:cxn ang="0">
                  <a:pos x="T10" y="T11"/>
                </a:cxn>
                <a:cxn ang="0">
                  <a:pos x="T12" y="T13"/>
                </a:cxn>
              </a:cxnLst>
              <a:rect l="0" t="0" r="r" b="b"/>
              <a:pathLst>
                <a:path w="1407" h="806">
                  <a:moveTo>
                    <a:pt x="708" y="806"/>
                  </a:moveTo>
                  <a:lnTo>
                    <a:pt x="0" y="398"/>
                  </a:lnTo>
                  <a:lnTo>
                    <a:pt x="701" y="0"/>
                  </a:lnTo>
                  <a:lnTo>
                    <a:pt x="1407" y="398"/>
                  </a:lnTo>
                  <a:lnTo>
                    <a:pt x="708" y="806"/>
                  </a:lnTo>
                  <a:lnTo>
                    <a:pt x="708" y="806"/>
                  </a:lnTo>
                  <a:lnTo>
                    <a:pt x="708" y="806"/>
                  </a:lnTo>
                  <a:close/>
                </a:path>
              </a:pathLst>
            </a:custGeom>
            <a:solidFill>
              <a:srgbClr val="D2D2D2"/>
            </a:solidFill>
            <a:ln>
              <a:noFill/>
            </a:ln>
          </p:spPr>
          <p:txBody>
            <a:bodyPr vert="horz" wrap="square" lIns="89565" tIns="44782" rIns="89565" bIns="44782" numCol="1" anchor="t" anchorCtr="0" compatLnSpc="1">
              <a:prstTxWarp prst="textNoShape">
                <a:avLst/>
              </a:prstTxWarp>
            </a:bodyPr>
            <a:lstStyle/>
            <a:p>
              <a:pPr defTabSz="913313">
                <a:defRPr/>
              </a:pPr>
              <a:endParaRPr lang="en-US" sz="1759" kern="0">
                <a:solidFill>
                  <a:srgbClr val="000000"/>
                </a:solidFill>
                <a:latin typeface="Segoe UI"/>
              </a:endParaRPr>
            </a:p>
          </p:txBody>
        </p:sp>
        <p:sp>
          <p:nvSpPr>
            <p:cNvPr id="273" name="Oval 5"/>
            <p:cNvSpPr>
              <a:spLocks noChangeArrowheads="1"/>
            </p:cNvSpPr>
            <p:nvPr/>
          </p:nvSpPr>
          <p:spPr bwMode="auto">
            <a:xfrm>
              <a:off x="9108024" y="5863806"/>
              <a:ext cx="614935" cy="618434"/>
            </a:xfrm>
            <a:prstGeom prst="ellipse">
              <a:avLst/>
            </a:prstGeom>
            <a:solidFill>
              <a:srgbClr val="FFFFFF">
                <a:lumMod val="85000"/>
                <a:alpha val="54118"/>
              </a:srgbClr>
            </a:solidFill>
            <a:ln w="19050">
              <a:noFill/>
            </a:ln>
          </p:spPr>
          <p:txBody>
            <a:bodyPr vert="horz" wrap="square" lIns="89565" tIns="44782" rIns="89565" bIns="44782" numCol="1" anchor="t" anchorCtr="0" compatLnSpc="1">
              <a:prstTxWarp prst="textNoShape">
                <a:avLst/>
              </a:prstTxWarp>
            </a:bodyPr>
            <a:lstStyle/>
            <a:p>
              <a:pPr defTabSz="913313">
                <a:defRPr/>
              </a:pPr>
              <a:endParaRPr lang="en-US" sz="1759" kern="0">
                <a:solidFill>
                  <a:srgbClr val="000000"/>
                </a:solidFill>
                <a:latin typeface="Segoe UI"/>
              </a:endParaRPr>
            </a:p>
          </p:txBody>
        </p:sp>
        <p:sp>
          <p:nvSpPr>
            <p:cNvPr id="274" name="Freeform 10"/>
            <p:cNvSpPr>
              <a:spLocks noEditPoints="1"/>
            </p:cNvSpPr>
            <p:nvPr/>
          </p:nvSpPr>
          <p:spPr bwMode="auto">
            <a:xfrm>
              <a:off x="9327542" y="5945603"/>
              <a:ext cx="186385" cy="186358"/>
            </a:xfrm>
            <a:custGeom>
              <a:avLst/>
              <a:gdLst>
                <a:gd name="T0" fmla="*/ 280 w 280"/>
                <a:gd name="T1" fmla="*/ 60 h 280"/>
                <a:gd name="T2" fmla="*/ 242 w 280"/>
                <a:gd name="T3" fmla="*/ 40 h 280"/>
                <a:gd name="T4" fmla="*/ 220 w 280"/>
                <a:gd name="T5" fmla="*/ 0 h 280"/>
                <a:gd name="T6" fmla="*/ 204 w 280"/>
                <a:gd name="T7" fmla="*/ 40 h 280"/>
                <a:gd name="T8" fmla="*/ 184 w 280"/>
                <a:gd name="T9" fmla="*/ 0 h 280"/>
                <a:gd name="T10" fmla="*/ 168 w 280"/>
                <a:gd name="T11" fmla="*/ 40 h 280"/>
                <a:gd name="T12" fmla="*/ 148 w 280"/>
                <a:gd name="T13" fmla="*/ 0 h 280"/>
                <a:gd name="T14" fmla="*/ 132 w 280"/>
                <a:gd name="T15" fmla="*/ 40 h 280"/>
                <a:gd name="T16" fmla="*/ 112 w 280"/>
                <a:gd name="T17" fmla="*/ 0 h 280"/>
                <a:gd name="T18" fmla="*/ 96 w 280"/>
                <a:gd name="T19" fmla="*/ 40 h 280"/>
                <a:gd name="T20" fmla="*/ 76 w 280"/>
                <a:gd name="T21" fmla="*/ 0 h 280"/>
                <a:gd name="T22" fmla="*/ 60 w 280"/>
                <a:gd name="T23" fmla="*/ 40 h 280"/>
                <a:gd name="T24" fmla="*/ 40 w 280"/>
                <a:gd name="T25" fmla="*/ 60 h 280"/>
                <a:gd name="T26" fmla="*/ 0 w 280"/>
                <a:gd name="T27" fmla="*/ 76 h 280"/>
                <a:gd name="T28" fmla="*/ 40 w 280"/>
                <a:gd name="T29" fmla="*/ 96 h 280"/>
                <a:gd name="T30" fmla="*/ 0 w 280"/>
                <a:gd name="T31" fmla="*/ 112 h 280"/>
                <a:gd name="T32" fmla="*/ 40 w 280"/>
                <a:gd name="T33" fmla="*/ 132 h 280"/>
                <a:gd name="T34" fmla="*/ 0 w 280"/>
                <a:gd name="T35" fmla="*/ 148 h 280"/>
                <a:gd name="T36" fmla="*/ 40 w 280"/>
                <a:gd name="T37" fmla="*/ 168 h 280"/>
                <a:gd name="T38" fmla="*/ 0 w 280"/>
                <a:gd name="T39" fmla="*/ 184 h 280"/>
                <a:gd name="T40" fmla="*/ 40 w 280"/>
                <a:gd name="T41" fmla="*/ 204 h 280"/>
                <a:gd name="T42" fmla="*/ 0 w 280"/>
                <a:gd name="T43" fmla="*/ 220 h 280"/>
                <a:gd name="T44" fmla="*/ 40 w 280"/>
                <a:gd name="T45" fmla="*/ 242 h 280"/>
                <a:gd name="T46" fmla="*/ 60 w 280"/>
                <a:gd name="T47" fmla="*/ 280 h 280"/>
                <a:gd name="T48" fmla="*/ 76 w 280"/>
                <a:gd name="T49" fmla="*/ 242 h 280"/>
                <a:gd name="T50" fmla="*/ 96 w 280"/>
                <a:gd name="T51" fmla="*/ 280 h 280"/>
                <a:gd name="T52" fmla="*/ 112 w 280"/>
                <a:gd name="T53" fmla="*/ 242 h 280"/>
                <a:gd name="T54" fmla="*/ 132 w 280"/>
                <a:gd name="T55" fmla="*/ 280 h 280"/>
                <a:gd name="T56" fmla="*/ 148 w 280"/>
                <a:gd name="T57" fmla="*/ 242 h 280"/>
                <a:gd name="T58" fmla="*/ 168 w 280"/>
                <a:gd name="T59" fmla="*/ 280 h 280"/>
                <a:gd name="T60" fmla="*/ 184 w 280"/>
                <a:gd name="T61" fmla="*/ 242 h 280"/>
                <a:gd name="T62" fmla="*/ 204 w 280"/>
                <a:gd name="T63" fmla="*/ 280 h 280"/>
                <a:gd name="T64" fmla="*/ 220 w 280"/>
                <a:gd name="T65" fmla="*/ 242 h 280"/>
                <a:gd name="T66" fmla="*/ 242 w 280"/>
                <a:gd name="T67" fmla="*/ 220 h 280"/>
                <a:gd name="T68" fmla="*/ 280 w 280"/>
                <a:gd name="T69" fmla="*/ 204 h 280"/>
                <a:gd name="T70" fmla="*/ 242 w 280"/>
                <a:gd name="T71" fmla="*/ 184 h 280"/>
                <a:gd name="T72" fmla="*/ 280 w 280"/>
                <a:gd name="T73" fmla="*/ 168 h 280"/>
                <a:gd name="T74" fmla="*/ 242 w 280"/>
                <a:gd name="T75" fmla="*/ 148 h 280"/>
                <a:gd name="T76" fmla="*/ 280 w 280"/>
                <a:gd name="T77" fmla="*/ 132 h 280"/>
                <a:gd name="T78" fmla="*/ 242 w 280"/>
                <a:gd name="T79" fmla="*/ 112 h 280"/>
                <a:gd name="T80" fmla="*/ 280 w 280"/>
                <a:gd name="T81" fmla="*/ 96 h 280"/>
                <a:gd name="T82" fmla="*/ 242 w 280"/>
                <a:gd name="T83" fmla="*/ 76 h 280"/>
                <a:gd name="T84" fmla="*/ 222 w 280"/>
                <a:gd name="T85" fmla="*/ 222 h 280"/>
                <a:gd name="T86" fmla="*/ 60 w 280"/>
                <a:gd name="T87" fmla="*/ 60 h 280"/>
                <a:gd name="T88" fmla="*/ 222 w 280"/>
                <a:gd name="T89" fmla="*/ 222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80" h="280">
                  <a:moveTo>
                    <a:pt x="280" y="76"/>
                  </a:moveTo>
                  <a:lnTo>
                    <a:pt x="280" y="60"/>
                  </a:lnTo>
                  <a:lnTo>
                    <a:pt x="242" y="60"/>
                  </a:lnTo>
                  <a:lnTo>
                    <a:pt x="242" y="40"/>
                  </a:lnTo>
                  <a:lnTo>
                    <a:pt x="220" y="40"/>
                  </a:lnTo>
                  <a:lnTo>
                    <a:pt x="220" y="0"/>
                  </a:lnTo>
                  <a:lnTo>
                    <a:pt x="204" y="0"/>
                  </a:lnTo>
                  <a:lnTo>
                    <a:pt x="204" y="40"/>
                  </a:lnTo>
                  <a:lnTo>
                    <a:pt x="184" y="40"/>
                  </a:lnTo>
                  <a:lnTo>
                    <a:pt x="184" y="0"/>
                  </a:lnTo>
                  <a:lnTo>
                    <a:pt x="168" y="0"/>
                  </a:lnTo>
                  <a:lnTo>
                    <a:pt x="168" y="40"/>
                  </a:lnTo>
                  <a:lnTo>
                    <a:pt x="148" y="40"/>
                  </a:lnTo>
                  <a:lnTo>
                    <a:pt x="148" y="0"/>
                  </a:lnTo>
                  <a:lnTo>
                    <a:pt x="132" y="0"/>
                  </a:lnTo>
                  <a:lnTo>
                    <a:pt x="132" y="40"/>
                  </a:lnTo>
                  <a:lnTo>
                    <a:pt x="112" y="40"/>
                  </a:lnTo>
                  <a:lnTo>
                    <a:pt x="112" y="0"/>
                  </a:lnTo>
                  <a:lnTo>
                    <a:pt x="96" y="0"/>
                  </a:lnTo>
                  <a:lnTo>
                    <a:pt x="96" y="40"/>
                  </a:lnTo>
                  <a:lnTo>
                    <a:pt x="76" y="40"/>
                  </a:lnTo>
                  <a:lnTo>
                    <a:pt x="76" y="0"/>
                  </a:lnTo>
                  <a:lnTo>
                    <a:pt x="60" y="0"/>
                  </a:lnTo>
                  <a:lnTo>
                    <a:pt x="60" y="40"/>
                  </a:lnTo>
                  <a:lnTo>
                    <a:pt x="40" y="40"/>
                  </a:lnTo>
                  <a:lnTo>
                    <a:pt x="40" y="60"/>
                  </a:lnTo>
                  <a:lnTo>
                    <a:pt x="0" y="60"/>
                  </a:lnTo>
                  <a:lnTo>
                    <a:pt x="0" y="76"/>
                  </a:lnTo>
                  <a:lnTo>
                    <a:pt x="40" y="76"/>
                  </a:lnTo>
                  <a:lnTo>
                    <a:pt x="40" y="96"/>
                  </a:lnTo>
                  <a:lnTo>
                    <a:pt x="0" y="96"/>
                  </a:lnTo>
                  <a:lnTo>
                    <a:pt x="0" y="112"/>
                  </a:lnTo>
                  <a:lnTo>
                    <a:pt x="40" y="112"/>
                  </a:lnTo>
                  <a:lnTo>
                    <a:pt x="40" y="132"/>
                  </a:lnTo>
                  <a:lnTo>
                    <a:pt x="0" y="132"/>
                  </a:lnTo>
                  <a:lnTo>
                    <a:pt x="0" y="148"/>
                  </a:lnTo>
                  <a:lnTo>
                    <a:pt x="40" y="148"/>
                  </a:lnTo>
                  <a:lnTo>
                    <a:pt x="40" y="168"/>
                  </a:lnTo>
                  <a:lnTo>
                    <a:pt x="0" y="168"/>
                  </a:lnTo>
                  <a:lnTo>
                    <a:pt x="0" y="184"/>
                  </a:lnTo>
                  <a:lnTo>
                    <a:pt x="40" y="184"/>
                  </a:lnTo>
                  <a:lnTo>
                    <a:pt x="40" y="204"/>
                  </a:lnTo>
                  <a:lnTo>
                    <a:pt x="0" y="204"/>
                  </a:lnTo>
                  <a:lnTo>
                    <a:pt x="0" y="220"/>
                  </a:lnTo>
                  <a:lnTo>
                    <a:pt x="40" y="220"/>
                  </a:lnTo>
                  <a:lnTo>
                    <a:pt x="40" y="242"/>
                  </a:lnTo>
                  <a:lnTo>
                    <a:pt x="60" y="242"/>
                  </a:lnTo>
                  <a:lnTo>
                    <a:pt x="60" y="280"/>
                  </a:lnTo>
                  <a:lnTo>
                    <a:pt x="76" y="280"/>
                  </a:lnTo>
                  <a:lnTo>
                    <a:pt x="76" y="242"/>
                  </a:lnTo>
                  <a:lnTo>
                    <a:pt x="96" y="242"/>
                  </a:lnTo>
                  <a:lnTo>
                    <a:pt x="96" y="280"/>
                  </a:lnTo>
                  <a:lnTo>
                    <a:pt x="112" y="280"/>
                  </a:lnTo>
                  <a:lnTo>
                    <a:pt x="112" y="242"/>
                  </a:lnTo>
                  <a:lnTo>
                    <a:pt x="132" y="242"/>
                  </a:lnTo>
                  <a:lnTo>
                    <a:pt x="132" y="280"/>
                  </a:lnTo>
                  <a:lnTo>
                    <a:pt x="148" y="280"/>
                  </a:lnTo>
                  <a:lnTo>
                    <a:pt x="148" y="242"/>
                  </a:lnTo>
                  <a:lnTo>
                    <a:pt x="168" y="242"/>
                  </a:lnTo>
                  <a:lnTo>
                    <a:pt x="168" y="280"/>
                  </a:lnTo>
                  <a:lnTo>
                    <a:pt x="184" y="280"/>
                  </a:lnTo>
                  <a:lnTo>
                    <a:pt x="184" y="242"/>
                  </a:lnTo>
                  <a:lnTo>
                    <a:pt x="204" y="242"/>
                  </a:lnTo>
                  <a:lnTo>
                    <a:pt x="204" y="280"/>
                  </a:lnTo>
                  <a:lnTo>
                    <a:pt x="220" y="280"/>
                  </a:lnTo>
                  <a:lnTo>
                    <a:pt x="220" y="242"/>
                  </a:lnTo>
                  <a:lnTo>
                    <a:pt x="242" y="242"/>
                  </a:lnTo>
                  <a:lnTo>
                    <a:pt x="242" y="220"/>
                  </a:lnTo>
                  <a:lnTo>
                    <a:pt x="280" y="220"/>
                  </a:lnTo>
                  <a:lnTo>
                    <a:pt x="280" y="204"/>
                  </a:lnTo>
                  <a:lnTo>
                    <a:pt x="242" y="204"/>
                  </a:lnTo>
                  <a:lnTo>
                    <a:pt x="242" y="184"/>
                  </a:lnTo>
                  <a:lnTo>
                    <a:pt x="280" y="184"/>
                  </a:lnTo>
                  <a:lnTo>
                    <a:pt x="280" y="168"/>
                  </a:lnTo>
                  <a:lnTo>
                    <a:pt x="242" y="168"/>
                  </a:lnTo>
                  <a:lnTo>
                    <a:pt x="242" y="148"/>
                  </a:lnTo>
                  <a:lnTo>
                    <a:pt x="280" y="148"/>
                  </a:lnTo>
                  <a:lnTo>
                    <a:pt x="280" y="132"/>
                  </a:lnTo>
                  <a:lnTo>
                    <a:pt x="242" y="132"/>
                  </a:lnTo>
                  <a:lnTo>
                    <a:pt x="242" y="112"/>
                  </a:lnTo>
                  <a:lnTo>
                    <a:pt x="280" y="112"/>
                  </a:lnTo>
                  <a:lnTo>
                    <a:pt x="280" y="96"/>
                  </a:lnTo>
                  <a:lnTo>
                    <a:pt x="242" y="96"/>
                  </a:lnTo>
                  <a:lnTo>
                    <a:pt x="242" y="76"/>
                  </a:lnTo>
                  <a:lnTo>
                    <a:pt x="280" y="76"/>
                  </a:lnTo>
                  <a:close/>
                  <a:moveTo>
                    <a:pt x="222" y="222"/>
                  </a:moveTo>
                  <a:lnTo>
                    <a:pt x="60" y="222"/>
                  </a:lnTo>
                  <a:lnTo>
                    <a:pt x="60" y="60"/>
                  </a:lnTo>
                  <a:lnTo>
                    <a:pt x="222" y="60"/>
                  </a:lnTo>
                  <a:lnTo>
                    <a:pt x="222" y="222"/>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7805" tIns="43902" rIns="87805" bIns="43902" numCol="1" anchor="t" anchorCtr="0" compatLnSpc="1">
              <a:prstTxWarp prst="textNoShape">
                <a:avLst/>
              </a:prstTxWarp>
            </a:bodyPr>
            <a:lstStyle/>
            <a:p>
              <a:pPr algn="ctr" defTabSz="913229">
                <a:defRPr/>
              </a:pPr>
              <a:endParaRPr lang="en-US" sz="1176" kern="0">
                <a:solidFill>
                  <a:srgbClr val="000000"/>
                </a:solidFill>
                <a:latin typeface="Segoe UI"/>
              </a:endParaRPr>
            </a:p>
          </p:txBody>
        </p:sp>
        <p:sp>
          <p:nvSpPr>
            <p:cNvPr id="275" name="Rectangle 11"/>
            <p:cNvSpPr>
              <a:spLocks noChangeArrowheads="1"/>
            </p:cNvSpPr>
            <p:nvPr/>
          </p:nvSpPr>
          <p:spPr bwMode="auto">
            <a:xfrm>
              <a:off x="9379463" y="5997517"/>
              <a:ext cx="83873" cy="83862"/>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7805" tIns="43902" rIns="87805" bIns="43902" numCol="1" anchor="t" anchorCtr="0" compatLnSpc="1">
              <a:prstTxWarp prst="textNoShape">
                <a:avLst/>
              </a:prstTxWarp>
            </a:bodyPr>
            <a:lstStyle/>
            <a:p>
              <a:pPr algn="ctr" defTabSz="913229">
                <a:defRPr/>
              </a:pPr>
              <a:endParaRPr lang="en-US" sz="1176" kern="0">
                <a:solidFill>
                  <a:srgbClr val="000000"/>
                </a:solidFill>
                <a:latin typeface="Segoe UI"/>
              </a:endParaRPr>
            </a:p>
          </p:txBody>
        </p:sp>
        <p:sp>
          <p:nvSpPr>
            <p:cNvPr id="276" name="Rectangle 275"/>
            <p:cNvSpPr/>
            <p:nvPr/>
          </p:nvSpPr>
          <p:spPr bwMode="auto">
            <a:xfrm>
              <a:off x="9459523" y="6234666"/>
              <a:ext cx="12144" cy="102038"/>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7" name="Rectangle 276"/>
            <p:cNvSpPr/>
            <p:nvPr/>
          </p:nvSpPr>
          <p:spPr bwMode="auto">
            <a:xfrm>
              <a:off x="9520068" y="6288137"/>
              <a:ext cx="12144" cy="46955"/>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8" name="Rectangle 277"/>
            <p:cNvSpPr/>
            <p:nvPr/>
          </p:nvSpPr>
          <p:spPr bwMode="auto">
            <a:xfrm rot="5400000">
              <a:off x="9480414" y="6249909"/>
              <a:ext cx="12142" cy="4075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9" name="Rectangle 278"/>
            <p:cNvSpPr/>
            <p:nvPr/>
          </p:nvSpPr>
          <p:spPr bwMode="auto">
            <a:xfrm rot="5400000">
              <a:off x="9507589" y="6277610"/>
              <a:ext cx="12142" cy="106048"/>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0" name="Oval 279"/>
            <p:cNvSpPr/>
            <p:nvPr/>
          </p:nvSpPr>
          <p:spPr bwMode="auto">
            <a:xfrm>
              <a:off x="9452378" y="6257342"/>
              <a:ext cx="25789" cy="25973"/>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1" name="Oval 280"/>
            <p:cNvSpPr/>
            <p:nvPr/>
          </p:nvSpPr>
          <p:spPr bwMode="auto">
            <a:xfrm>
              <a:off x="9513179" y="6318322"/>
              <a:ext cx="25789" cy="25973"/>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2" name="Rectangle 281"/>
            <p:cNvSpPr/>
            <p:nvPr/>
          </p:nvSpPr>
          <p:spPr bwMode="auto">
            <a:xfrm>
              <a:off x="9439970" y="6183801"/>
              <a:ext cx="51249" cy="5124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3" name="Rectangle 282"/>
            <p:cNvSpPr/>
            <p:nvPr/>
          </p:nvSpPr>
          <p:spPr bwMode="auto">
            <a:xfrm>
              <a:off x="9500310" y="6245028"/>
              <a:ext cx="51249" cy="5124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4" name="Rectangle 283"/>
            <p:cNvSpPr/>
            <p:nvPr/>
          </p:nvSpPr>
          <p:spPr bwMode="auto">
            <a:xfrm>
              <a:off x="9561232" y="6305869"/>
              <a:ext cx="51249" cy="5124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5" name="Flowchart: Magnetic Disk 86"/>
            <p:cNvSpPr/>
            <p:nvPr/>
          </p:nvSpPr>
          <p:spPr bwMode="auto">
            <a:xfrm>
              <a:off x="9225253" y="6183632"/>
              <a:ext cx="150063" cy="180305"/>
            </a:xfrm>
            <a:custGeom>
              <a:avLst/>
              <a:gdLst/>
              <a:ahLst/>
              <a:cxnLst/>
              <a:rect l="l" t="t" r="r" b="b"/>
              <a:pathLst>
                <a:path w="412287" h="495445">
                  <a:moveTo>
                    <a:pt x="207336" y="24730"/>
                  </a:moveTo>
                  <a:cubicBezTo>
                    <a:pt x="112802" y="24730"/>
                    <a:pt x="36167" y="46914"/>
                    <a:pt x="36167" y="74280"/>
                  </a:cubicBezTo>
                  <a:cubicBezTo>
                    <a:pt x="36167" y="101646"/>
                    <a:pt x="112802" y="123830"/>
                    <a:pt x="207336" y="123830"/>
                  </a:cubicBezTo>
                  <a:cubicBezTo>
                    <a:pt x="301870" y="123830"/>
                    <a:pt x="378505" y="101646"/>
                    <a:pt x="378505" y="74280"/>
                  </a:cubicBezTo>
                  <a:cubicBezTo>
                    <a:pt x="378505" y="46914"/>
                    <a:pt x="301870" y="24730"/>
                    <a:pt x="207336" y="24730"/>
                  </a:cubicBezTo>
                  <a:close/>
                  <a:moveTo>
                    <a:pt x="206144" y="0"/>
                  </a:moveTo>
                  <a:lnTo>
                    <a:pt x="286377" y="6488"/>
                  </a:lnTo>
                  <a:lnTo>
                    <a:pt x="351903" y="24184"/>
                  </a:lnTo>
                  <a:lnTo>
                    <a:pt x="396085" y="50436"/>
                  </a:lnTo>
                  <a:lnTo>
                    <a:pt x="408098" y="65941"/>
                  </a:lnTo>
                  <a:lnTo>
                    <a:pt x="412287" y="82591"/>
                  </a:lnTo>
                  <a:lnTo>
                    <a:pt x="412287" y="412854"/>
                  </a:lnTo>
                  <a:lnTo>
                    <a:pt x="408098" y="429504"/>
                  </a:lnTo>
                  <a:lnTo>
                    <a:pt x="396085" y="445010"/>
                  </a:lnTo>
                  <a:lnTo>
                    <a:pt x="351903" y="471261"/>
                  </a:lnTo>
                  <a:lnTo>
                    <a:pt x="286377" y="488957"/>
                  </a:lnTo>
                  <a:cubicBezTo>
                    <a:pt x="261715" y="493135"/>
                    <a:pt x="234602" y="495445"/>
                    <a:pt x="206144" y="495445"/>
                  </a:cubicBezTo>
                  <a:cubicBezTo>
                    <a:pt x="149227" y="495445"/>
                    <a:pt x="97691" y="486205"/>
                    <a:pt x="60385" y="471261"/>
                  </a:cubicBezTo>
                  <a:cubicBezTo>
                    <a:pt x="41731" y="463789"/>
                    <a:pt x="26635" y="454891"/>
                    <a:pt x="16202" y="445010"/>
                  </a:cubicBezTo>
                  <a:cubicBezTo>
                    <a:pt x="10986" y="440069"/>
                    <a:pt x="6935" y="434882"/>
                    <a:pt x="4189" y="429504"/>
                  </a:cubicBezTo>
                  <a:cubicBezTo>
                    <a:pt x="1442" y="424127"/>
                    <a:pt x="0" y="418558"/>
                    <a:pt x="0" y="412854"/>
                  </a:cubicBezTo>
                  <a:lnTo>
                    <a:pt x="0" y="82591"/>
                  </a:lnTo>
                  <a:cubicBezTo>
                    <a:pt x="0" y="71183"/>
                    <a:pt x="5770" y="60318"/>
                    <a:pt x="16202" y="50436"/>
                  </a:cubicBezTo>
                  <a:cubicBezTo>
                    <a:pt x="26635" y="40554"/>
                    <a:pt x="41731" y="31656"/>
                    <a:pt x="60385" y="24184"/>
                  </a:cubicBezTo>
                  <a:cubicBezTo>
                    <a:pt x="79038" y="16712"/>
                    <a:pt x="101249" y="10666"/>
                    <a:pt x="125911" y="6488"/>
                  </a:cubicBezTo>
                  <a:cubicBezTo>
                    <a:pt x="150572" y="2310"/>
                    <a:pt x="177686" y="0"/>
                    <a:pt x="206144"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123" tIns="143299" rIns="179123" bIns="14329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6" name="Freeform 285"/>
            <p:cNvSpPr>
              <a:spLocks noEditPoints="1"/>
            </p:cNvSpPr>
            <p:nvPr/>
          </p:nvSpPr>
          <p:spPr bwMode="black">
            <a:xfrm>
              <a:off x="9982931" y="4938068"/>
              <a:ext cx="843402" cy="1700780"/>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rgbClr val="D2D2D2">
                <a:lumMod val="25000"/>
              </a:srgbClr>
            </a:solidFill>
            <a:extLst/>
          </p:spPr>
          <p:txBody>
            <a:bodyPr wrap="square" lIns="146179" tIns="146179" rIns="146179" bIns="146179" rtlCol="0">
              <a:noAutofit/>
            </a:bodyPr>
            <a:lstStyle/>
            <a:p>
              <a:pPr defTabSz="931488">
                <a:lnSpc>
                  <a:spcPts val="3060"/>
                </a:lnSpc>
                <a:defRPr/>
              </a:pPr>
              <a:endParaRPr lang="en-US" sz="2800" kern="0">
                <a:solidFill>
                  <a:srgbClr val="FFFFFF"/>
                </a:solidFill>
                <a:latin typeface="Segoe UI Light"/>
              </a:endParaRPr>
            </a:p>
          </p:txBody>
        </p:sp>
        <p:cxnSp>
          <p:nvCxnSpPr>
            <p:cNvPr id="287" name="Straight Connector 286"/>
            <p:cNvCxnSpPr/>
            <p:nvPr/>
          </p:nvCxnSpPr>
          <p:spPr>
            <a:xfrm flipV="1">
              <a:off x="10412138" y="3645257"/>
              <a:ext cx="0" cy="1193825"/>
            </a:xfrm>
            <a:prstGeom prst="line">
              <a:avLst/>
            </a:prstGeom>
            <a:noFill/>
            <a:ln w="34925" cap="flat" cmpd="sng" algn="ctr">
              <a:solidFill>
                <a:srgbClr val="505050"/>
              </a:solidFill>
              <a:prstDash val="sysDot"/>
              <a:headEnd type="none"/>
              <a:tailEnd type="none"/>
            </a:ln>
            <a:effectLst/>
          </p:spPr>
        </p:cxnSp>
        <p:sp>
          <p:nvSpPr>
            <p:cNvPr id="288" name="Oval 5"/>
            <p:cNvSpPr>
              <a:spLocks noChangeArrowheads="1"/>
            </p:cNvSpPr>
            <p:nvPr/>
          </p:nvSpPr>
          <p:spPr bwMode="auto">
            <a:xfrm>
              <a:off x="9991163" y="2655977"/>
              <a:ext cx="826939" cy="831646"/>
            </a:xfrm>
            <a:prstGeom prst="ellipse">
              <a:avLst/>
            </a:prstGeom>
            <a:solidFill>
              <a:srgbClr val="FFFFFF"/>
            </a:solidFill>
            <a:ln w="38100" cap="flat" cmpd="sng" algn="ctr">
              <a:solidFill>
                <a:srgbClr val="505050"/>
              </a:solidFill>
              <a:prstDash val="solid"/>
              <a:headEnd type="none" w="med" len="med"/>
              <a:tailEnd type="none" w="med" len="med"/>
            </a:ln>
            <a:effectLst/>
          </p:spPr>
          <p:txBody>
            <a:bodyPr rot="0" spcFirstLastPara="0" vertOverflow="overflow" horzOverflow="overflow" vert="horz" wrap="square" lIns="179132" tIns="143306" rIns="179132" bIns="143306" numCol="1" spcCol="0" rtlCol="0" fromWordArt="0" anchor="ctr" anchorCtr="0" forceAA="0" compatLnSpc="1">
              <a:prstTxWarp prst="textNoShape">
                <a:avLst/>
              </a:prstTxWarp>
              <a:noAutofit/>
            </a:bodyPr>
            <a:lstStyle/>
            <a:p>
              <a:pPr algn="ctr" defTabSz="913049" fontAlgn="base">
                <a:lnSpc>
                  <a:spcPct val="90000"/>
                </a:lnSpc>
                <a:spcBef>
                  <a:spcPct val="0"/>
                </a:spcBef>
                <a:spcAft>
                  <a:spcPct val="0"/>
                </a:spcAft>
                <a:defRPr/>
              </a:pPr>
              <a:endParaRPr lang="en-US" sz="2745" kern="0">
                <a:solidFill>
                  <a:srgbClr val="FF8C00"/>
                </a:solidFill>
                <a:latin typeface="Segoe UI"/>
                <a:ea typeface="Segoe UI" pitchFamily="34" charset="0"/>
                <a:cs typeface="Segoe UI" pitchFamily="34" charset="0"/>
              </a:endParaRPr>
            </a:p>
          </p:txBody>
        </p:sp>
        <p:sp>
          <p:nvSpPr>
            <p:cNvPr id="289" name="Freeform 6"/>
            <p:cNvSpPr>
              <a:spLocks/>
            </p:cNvSpPr>
            <p:nvPr/>
          </p:nvSpPr>
          <p:spPr bwMode="auto">
            <a:xfrm>
              <a:off x="10184796" y="2944386"/>
              <a:ext cx="221563" cy="379105"/>
            </a:xfrm>
            <a:custGeom>
              <a:avLst/>
              <a:gdLst>
                <a:gd name="T0" fmla="*/ 706 w 706"/>
                <a:gd name="T1" fmla="*/ 403 h 1208"/>
                <a:gd name="T2" fmla="*/ 699 w 706"/>
                <a:gd name="T3" fmla="*/ 1208 h 1208"/>
                <a:gd name="T4" fmla="*/ 0 w 706"/>
                <a:gd name="T5" fmla="*/ 805 h 1208"/>
                <a:gd name="T6" fmla="*/ 0 w 706"/>
                <a:gd name="T7" fmla="*/ 0 h 1208"/>
                <a:gd name="T8" fmla="*/ 706 w 706"/>
                <a:gd name="T9" fmla="*/ 403 h 1208"/>
                <a:gd name="T10" fmla="*/ 706 w 706"/>
                <a:gd name="T11" fmla="*/ 403 h 1208"/>
                <a:gd name="T12" fmla="*/ 706 w 706"/>
                <a:gd name="T13" fmla="*/ 403 h 1208"/>
              </a:gdLst>
              <a:ahLst/>
              <a:cxnLst>
                <a:cxn ang="0">
                  <a:pos x="T0" y="T1"/>
                </a:cxn>
                <a:cxn ang="0">
                  <a:pos x="T2" y="T3"/>
                </a:cxn>
                <a:cxn ang="0">
                  <a:pos x="T4" y="T5"/>
                </a:cxn>
                <a:cxn ang="0">
                  <a:pos x="T6" y="T7"/>
                </a:cxn>
                <a:cxn ang="0">
                  <a:pos x="T8" y="T9"/>
                </a:cxn>
                <a:cxn ang="0">
                  <a:pos x="T10" y="T11"/>
                </a:cxn>
                <a:cxn ang="0">
                  <a:pos x="T12" y="T13"/>
                </a:cxn>
              </a:cxnLst>
              <a:rect l="0" t="0" r="r" b="b"/>
              <a:pathLst>
                <a:path w="706" h="1208">
                  <a:moveTo>
                    <a:pt x="706" y="403"/>
                  </a:moveTo>
                  <a:lnTo>
                    <a:pt x="699" y="1208"/>
                  </a:lnTo>
                  <a:lnTo>
                    <a:pt x="0" y="805"/>
                  </a:lnTo>
                  <a:lnTo>
                    <a:pt x="0" y="0"/>
                  </a:lnTo>
                  <a:lnTo>
                    <a:pt x="706" y="403"/>
                  </a:lnTo>
                  <a:lnTo>
                    <a:pt x="706" y="403"/>
                  </a:lnTo>
                  <a:lnTo>
                    <a:pt x="706" y="403"/>
                  </a:lnTo>
                  <a:close/>
                </a:path>
              </a:pathLst>
            </a:custGeom>
            <a:solidFill>
              <a:srgbClr val="D2D2D2">
                <a:lumMod val="50000"/>
              </a:srgbClr>
            </a:solidFill>
            <a:ln>
              <a:noFill/>
            </a:ln>
          </p:spPr>
          <p:txBody>
            <a:bodyPr vert="horz" wrap="square" lIns="89565" tIns="44782" rIns="89565" bIns="44782" numCol="1" anchor="t" anchorCtr="0" compatLnSpc="1">
              <a:prstTxWarp prst="textNoShape">
                <a:avLst/>
              </a:prstTxWarp>
            </a:bodyPr>
            <a:lstStyle/>
            <a:p>
              <a:pPr defTabSz="913313">
                <a:defRPr/>
              </a:pPr>
              <a:endParaRPr lang="en-US" sz="1759" kern="0">
                <a:solidFill>
                  <a:srgbClr val="000000"/>
                </a:solidFill>
                <a:latin typeface="Segoe UI"/>
              </a:endParaRPr>
            </a:p>
          </p:txBody>
        </p:sp>
        <p:sp>
          <p:nvSpPr>
            <p:cNvPr id="290" name="Freeform 7"/>
            <p:cNvSpPr>
              <a:spLocks/>
            </p:cNvSpPr>
            <p:nvPr/>
          </p:nvSpPr>
          <p:spPr bwMode="auto">
            <a:xfrm>
              <a:off x="10404790" y="2944386"/>
              <a:ext cx="221563" cy="379105"/>
            </a:xfrm>
            <a:custGeom>
              <a:avLst/>
              <a:gdLst>
                <a:gd name="T0" fmla="*/ 7 w 706"/>
                <a:gd name="T1" fmla="*/ 403 h 1208"/>
                <a:gd name="T2" fmla="*/ 0 w 706"/>
                <a:gd name="T3" fmla="*/ 1208 h 1208"/>
                <a:gd name="T4" fmla="*/ 701 w 706"/>
                <a:gd name="T5" fmla="*/ 805 h 1208"/>
                <a:gd name="T6" fmla="*/ 706 w 706"/>
                <a:gd name="T7" fmla="*/ 0 h 1208"/>
                <a:gd name="T8" fmla="*/ 7 w 706"/>
                <a:gd name="T9" fmla="*/ 403 h 1208"/>
                <a:gd name="T10" fmla="*/ 7 w 706"/>
                <a:gd name="T11" fmla="*/ 403 h 1208"/>
                <a:gd name="T12" fmla="*/ 7 w 706"/>
                <a:gd name="T13" fmla="*/ 403 h 1208"/>
              </a:gdLst>
              <a:ahLst/>
              <a:cxnLst>
                <a:cxn ang="0">
                  <a:pos x="T0" y="T1"/>
                </a:cxn>
                <a:cxn ang="0">
                  <a:pos x="T2" y="T3"/>
                </a:cxn>
                <a:cxn ang="0">
                  <a:pos x="T4" y="T5"/>
                </a:cxn>
                <a:cxn ang="0">
                  <a:pos x="T6" y="T7"/>
                </a:cxn>
                <a:cxn ang="0">
                  <a:pos x="T8" y="T9"/>
                </a:cxn>
                <a:cxn ang="0">
                  <a:pos x="T10" y="T11"/>
                </a:cxn>
                <a:cxn ang="0">
                  <a:pos x="T12" y="T13"/>
                </a:cxn>
              </a:cxnLst>
              <a:rect l="0" t="0" r="r" b="b"/>
              <a:pathLst>
                <a:path w="706" h="1208">
                  <a:moveTo>
                    <a:pt x="7" y="403"/>
                  </a:moveTo>
                  <a:lnTo>
                    <a:pt x="0" y="1208"/>
                  </a:lnTo>
                  <a:lnTo>
                    <a:pt x="701" y="805"/>
                  </a:lnTo>
                  <a:lnTo>
                    <a:pt x="706" y="0"/>
                  </a:lnTo>
                  <a:lnTo>
                    <a:pt x="7" y="403"/>
                  </a:lnTo>
                  <a:lnTo>
                    <a:pt x="7" y="403"/>
                  </a:lnTo>
                  <a:lnTo>
                    <a:pt x="7" y="403"/>
                  </a:lnTo>
                  <a:close/>
                </a:path>
              </a:pathLst>
            </a:custGeom>
            <a:solidFill>
              <a:srgbClr val="505050"/>
            </a:solidFill>
          </p:spPr>
          <p:txBody>
            <a:bodyPr wrap="square" lIns="146179" tIns="146179" rIns="146179" bIns="146179" rtlCol="0">
              <a:noAutofit/>
            </a:bodyPr>
            <a:lstStyle/>
            <a:p>
              <a:pPr defTabSz="931488">
                <a:lnSpc>
                  <a:spcPts val="3060"/>
                </a:lnSpc>
                <a:defRPr/>
              </a:pPr>
              <a:endParaRPr lang="en-US" sz="2800" kern="0">
                <a:solidFill>
                  <a:srgbClr val="FFFFFF"/>
                </a:solidFill>
                <a:latin typeface="Segoe UI Light"/>
              </a:endParaRPr>
            </a:p>
          </p:txBody>
        </p:sp>
        <p:sp>
          <p:nvSpPr>
            <p:cNvPr id="291" name="Freeform 8"/>
            <p:cNvSpPr>
              <a:spLocks/>
            </p:cNvSpPr>
            <p:nvPr/>
          </p:nvSpPr>
          <p:spPr bwMode="auto">
            <a:xfrm>
              <a:off x="10184796" y="2817912"/>
              <a:ext cx="441557" cy="252946"/>
            </a:xfrm>
            <a:custGeom>
              <a:avLst/>
              <a:gdLst>
                <a:gd name="T0" fmla="*/ 708 w 1407"/>
                <a:gd name="T1" fmla="*/ 806 h 806"/>
                <a:gd name="T2" fmla="*/ 0 w 1407"/>
                <a:gd name="T3" fmla="*/ 398 h 806"/>
                <a:gd name="T4" fmla="*/ 701 w 1407"/>
                <a:gd name="T5" fmla="*/ 0 h 806"/>
                <a:gd name="T6" fmla="*/ 1407 w 1407"/>
                <a:gd name="T7" fmla="*/ 398 h 806"/>
                <a:gd name="T8" fmla="*/ 708 w 1407"/>
                <a:gd name="T9" fmla="*/ 806 h 806"/>
                <a:gd name="T10" fmla="*/ 708 w 1407"/>
                <a:gd name="T11" fmla="*/ 806 h 806"/>
                <a:gd name="T12" fmla="*/ 708 w 1407"/>
                <a:gd name="T13" fmla="*/ 806 h 806"/>
              </a:gdLst>
              <a:ahLst/>
              <a:cxnLst>
                <a:cxn ang="0">
                  <a:pos x="T0" y="T1"/>
                </a:cxn>
                <a:cxn ang="0">
                  <a:pos x="T2" y="T3"/>
                </a:cxn>
                <a:cxn ang="0">
                  <a:pos x="T4" y="T5"/>
                </a:cxn>
                <a:cxn ang="0">
                  <a:pos x="T6" y="T7"/>
                </a:cxn>
                <a:cxn ang="0">
                  <a:pos x="T8" y="T9"/>
                </a:cxn>
                <a:cxn ang="0">
                  <a:pos x="T10" y="T11"/>
                </a:cxn>
                <a:cxn ang="0">
                  <a:pos x="T12" y="T13"/>
                </a:cxn>
              </a:cxnLst>
              <a:rect l="0" t="0" r="r" b="b"/>
              <a:pathLst>
                <a:path w="1407" h="806">
                  <a:moveTo>
                    <a:pt x="708" y="806"/>
                  </a:moveTo>
                  <a:lnTo>
                    <a:pt x="0" y="398"/>
                  </a:lnTo>
                  <a:lnTo>
                    <a:pt x="701" y="0"/>
                  </a:lnTo>
                  <a:lnTo>
                    <a:pt x="1407" y="398"/>
                  </a:lnTo>
                  <a:lnTo>
                    <a:pt x="708" y="806"/>
                  </a:lnTo>
                  <a:lnTo>
                    <a:pt x="708" y="806"/>
                  </a:lnTo>
                  <a:lnTo>
                    <a:pt x="708" y="806"/>
                  </a:lnTo>
                  <a:close/>
                </a:path>
              </a:pathLst>
            </a:custGeom>
            <a:solidFill>
              <a:srgbClr val="D2D2D2"/>
            </a:solidFill>
            <a:ln>
              <a:noFill/>
            </a:ln>
          </p:spPr>
          <p:txBody>
            <a:bodyPr vert="horz" wrap="square" lIns="89565" tIns="44782" rIns="89565" bIns="44782" numCol="1" anchor="t" anchorCtr="0" compatLnSpc="1">
              <a:prstTxWarp prst="textNoShape">
                <a:avLst/>
              </a:prstTxWarp>
            </a:bodyPr>
            <a:lstStyle/>
            <a:p>
              <a:pPr defTabSz="913313">
                <a:defRPr/>
              </a:pPr>
              <a:endParaRPr lang="en-US" sz="1759" kern="0">
                <a:solidFill>
                  <a:srgbClr val="000000"/>
                </a:solidFill>
                <a:latin typeface="Segoe UI"/>
              </a:endParaRPr>
            </a:p>
          </p:txBody>
        </p:sp>
        <p:sp>
          <p:nvSpPr>
            <p:cNvPr id="292" name="Oval 5"/>
            <p:cNvSpPr>
              <a:spLocks noChangeArrowheads="1"/>
            </p:cNvSpPr>
            <p:nvPr/>
          </p:nvSpPr>
          <p:spPr bwMode="auto">
            <a:xfrm>
              <a:off x="10104670" y="5863806"/>
              <a:ext cx="614935" cy="618434"/>
            </a:xfrm>
            <a:prstGeom prst="ellipse">
              <a:avLst/>
            </a:prstGeom>
            <a:solidFill>
              <a:srgbClr val="FFFFFF">
                <a:lumMod val="85000"/>
                <a:alpha val="54118"/>
              </a:srgbClr>
            </a:solidFill>
            <a:ln w="19050">
              <a:noFill/>
            </a:ln>
          </p:spPr>
          <p:txBody>
            <a:bodyPr vert="horz" wrap="square" lIns="89565" tIns="44782" rIns="89565" bIns="44782" numCol="1" anchor="t" anchorCtr="0" compatLnSpc="1">
              <a:prstTxWarp prst="textNoShape">
                <a:avLst/>
              </a:prstTxWarp>
            </a:bodyPr>
            <a:lstStyle/>
            <a:p>
              <a:pPr defTabSz="913313">
                <a:defRPr/>
              </a:pPr>
              <a:endParaRPr lang="en-US" sz="1759" kern="0">
                <a:solidFill>
                  <a:srgbClr val="000000"/>
                </a:solidFill>
                <a:latin typeface="Segoe UI"/>
              </a:endParaRPr>
            </a:p>
          </p:txBody>
        </p:sp>
        <p:sp>
          <p:nvSpPr>
            <p:cNvPr id="293" name="Freeform 10"/>
            <p:cNvSpPr>
              <a:spLocks noEditPoints="1"/>
            </p:cNvSpPr>
            <p:nvPr/>
          </p:nvSpPr>
          <p:spPr bwMode="auto">
            <a:xfrm>
              <a:off x="10324189" y="5945603"/>
              <a:ext cx="186385" cy="186358"/>
            </a:xfrm>
            <a:custGeom>
              <a:avLst/>
              <a:gdLst>
                <a:gd name="T0" fmla="*/ 280 w 280"/>
                <a:gd name="T1" fmla="*/ 60 h 280"/>
                <a:gd name="T2" fmla="*/ 242 w 280"/>
                <a:gd name="T3" fmla="*/ 40 h 280"/>
                <a:gd name="T4" fmla="*/ 220 w 280"/>
                <a:gd name="T5" fmla="*/ 0 h 280"/>
                <a:gd name="T6" fmla="*/ 204 w 280"/>
                <a:gd name="T7" fmla="*/ 40 h 280"/>
                <a:gd name="T8" fmla="*/ 184 w 280"/>
                <a:gd name="T9" fmla="*/ 0 h 280"/>
                <a:gd name="T10" fmla="*/ 168 w 280"/>
                <a:gd name="T11" fmla="*/ 40 h 280"/>
                <a:gd name="T12" fmla="*/ 148 w 280"/>
                <a:gd name="T13" fmla="*/ 0 h 280"/>
                <a:gd name="T14" fmla="*/ 132 w 280"/>
                <a:gd name="T15" fmla="*/ 40 h 280"/>
                <a:gd name="T16" fmla="*/ 112 w 280"/>
                <a:gd name="T17" fmla="*/ 0 h 280"/>
                <a:gd name="T18" fmla="*/ 96 w 280"/>
                <a:gd name="T19" fmla="*/ 40 h 280"/>
                <a:gd name="T20" fmla="*/ 76 w 280"/>
                <a:gd name="T21" fmla="*/ 0 h 280"/>
                <a:gd name="T22" fmla="*/ 60 w 280"/>
                <a:gd name="T23" fmla="*/ 40 h 280"/>
                <a:gd name="T24" fmla="*/ 40 w 280"/>
                <a:gd name="T25" fmla="*/ 60 h 280"/>
                <a:gd name="T26" fmla="*/ 0 w 280"/>
                <a:gd name="T27" fmla="*/ 76 h 280"/>
                <a:gd name="T28" fmla="*/ 40 w 280"/>
                <a:gd name="T29" fmla="*/ 96 h 280"/>
                <a:gd name="T30" fmla="*/ 0 w 280"/>
                <a:gd name="T31" fmla="*/ 112 h 280"/>
                <a:gd name="T32" fmla="*/ 40 w 280"/>
                <a:gd name="T33" fmla="*/ 132 h 280"/>
                <a:gd name="T34" fmla="*/ 0 w 280"/>
                <a:gd name="T35" fmla="*/ 148 h 280"/>
                <a:gd name="T36" fmla="*/ 40 w 280"/>
                <a:gd name="T37" fmla="*/ 168 h 280"/>
                <a:gd name="T38" fmla="*/ 0 w 280"/>
                <a:gd name="T39" fmla="*/ 184 h 280"/>
                <a:gd name="T40" fmla="*/ 40 w 280"/>
                <a:gd name="T41" fmla="*/ 204 h 280"/>
                <a:gd name="T42" fmla="*/ 0 w 280"/>
                <a:gd name="T43" fmla="*/ 220 h 280"/>
                <a:gd name="T44" fmla="*/ 40 w 280"/>
                <a:gd name="T45" fmla="*/ 242 h 280"/>
                <a:gd name="T46" fmla="*/ 60 w 280"/>
                <a:gd name="T47" fmla="*/ 280 h 280"/>
                <a:gd name="T48" fmla="*/ 76 w 280"/>
                <a:gd name="T49" fmla="*/ 242 h 280"/>
                <a:gd name="T50" fmla="*/ 96 w 280"/>
                <a:gd name="T51" fmla="*/ 280 h 280"/>
                <a:gd name="T52" fmla="*/ 112 w 280"/>
                <a:gd name="T53" fmla="*/ 242 h 280"/>
                <a:gd name="T54" fmla="*/ 132 w 280"/>
                <a:gd name="T55" fmla="*/ 280 h 280"/>
                <a:gd name="T56" fmla="*/ 148 w 280"/>
                <a:gd name="T57" fmla="*/ 242 h 280"/>
                <a:gd name="T58" fmla="*/ 168 w 280"/>
                <a:gd name="T59" fmla="*/ 280 h 280"/>
                <a:gd name="T60" fmla="*/ 184 w 280"/>
                <a:gd name="T61" fmla="*/ 242 h 280"/>
                <a:gd name="T62" fmla="*/ 204 w 280"/>
                <a:gd name="T63" fmla="*/ 280 h 280"/>
                <a:gd name="T64" fmla="*/ 220 w 280"/>
                <a:gd name="T65" fmla="*/ 242 h 280"/>
                <a:gd name="T66" fmla="*/ 242 w 280"/>
                <a:gd name="T67" fmla="*/ 220 h 280"/>
                <a:gd name="T68" fmla="*/ 280 w 280"/>
                <a:gd name="T69" fmla="*/ 204 h 280"/>
                <a:gd name="T70" fmla="*/ 242 w 280"/>
                <a:gd name="T71" fmla="*/ 184 h 280"/>
                <a:gd name="T72" fmla="*/ 280 w 280"/>
                <a:gd name="T73" fmla="*/ 168 h 280"/>
                <a:gd name="T74" fmla="*/ 242 w 280"/>
                <a:gd name="T75" fmla="*/ 148 h 280"/>
                <a:gd name="T76" fmla="*/ 280 w 280"/>
                <a:gd name="T77" fmla="*/ 132 h 280"/>
                <a:gd name="T78" fmla="*/ 242 w 280"/>
                <a:gd name="T79" fmla="*/ 112 h 280"/>
                <a:gd name="T80" fmla="*/ 280 w 280"/>
                <a:gd name="T81" fmla="*/ 96 h 280"/>
                <a:gd name="T82" fmla="*/ 242 w 280"/>
                <a:gd name="T83" fmla="*/ 76 h 280"/>
                <a:gd name="T84" fmla="*/ 222 w 280"/>
                <a:gd name="T85" fmla="*/ 222 h 280"/>
                <a:gd name="T86" fmla="*/ 60 w 280"/>
                <a:gd name="T87" fmla="*/ 60 h 280"/>
                <a:gd name="T88" fmla="*/ 222 w 280"/>
                <a:gd name="T89" fmla="*/ 222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80" h="280">
                  <a:moveTo>
                    <a:pt x="280" y="76"/>
                  </a:moveTo>
                  <a:lnTo>
                    <a:pt x="280" y="60"/>
                  </a:lnTo>
                  <a:lnTo>
                    <a:pt x="242" y="60"/>
                  </a:lnTo>
                  <a:lnTo>
                    <a:pt x="242" y="40"/>
                  </a:lnTo>
                  <a:lnTo>
                    <a:pt x="220" y="40"/>
                  </a:lnTo>
                  <a:lnTo>
                    <a:pt x="220" y="0"/>
                  </a:lnTo>
                  <a:lnTo>
                    <a:pt x="204" y="0"/>
                  </a:lnTo>
                  <a:lnTo>
                    <a:pt x="204" y="40"/>
                  </a:lnTo>
                  <a:lnTo>
                    <a:pt x="184" y="40"/>
                  </a:lnTo>
                  <a:lnTo>
                    <a:pt x="184" y="0"/>
                  </a:lnTo>
                  <a:lnTo>
                    <a:pt x="168" y="0"/>
                  </a:lnTo>
                  <a:lnTo>
                    <a:pt x="168" y="40"/>
                  </a:lnTo>
                  <a:lnTo>
                    <a:pt x="148" y="40"/>
                  </a:lnTo>
                  <a:lnTo>
                    <a:pt x="148" y="0"/>
                  </a:lnTo>
                  <a:lnTo>
                    <a:pt x="132" y="0"/>
                  </a:lnTo>
                  <a:lnTo>
                    <a:pt x="132" y="40"/>
                  </a:lnTo>
                  <a:lnTo>
                    <a:pt x="112" y="40"/>
                  </a:lnTo>
                  <a:lnTo>
                    <a:pt x="112" y="0"/>
                  </a:lnTo>
                  <a:lnTo>
                    <a:pt x="96" y="0"/>
                  </a:lnTo>
                  <a:lnTo>
                    <a:pt x="96" y="40"/>
                  </a:lnTo>
                  <a:lnTo>
                    <a:pt x="76" y="40"/>
                  </a:lnTo>
                  <a:lnTo>
                    <a:pt x="76" y="0"/>
                  </a:lnTo>
                  <a:lnTo>
                    <a:pt x="60" y="0"/>
                  </a:lnTo>
                  <a:lnTo>
                    <a:pt x="60" y="40"/>
                  </a:lnTo>
                  <a:lnTo>
                    <a:pt x="40" y="40"/>
                  </a:lnTo>
                  <a:lnTo>
                    <a:pt x="40" y="60"/>
                  </a:lnTo>
                  <a:lnTo>
                    <a:pt x="0" y="60"/>
                  </a:lnTo>
                  <a:lnTo>
                    <a:pt x="0" y="76"/>
                  </a:lnTo>
                  <a:lnTo>
                    <a:pt x="40" y="76"/>
                  </a:lnTo>
                  <a:lnTo>
                    <a:pt x="40" y="96"/>
                  </a:lnTo>
                  <a:lnTo>
                    <a:pt x="0" y="96"/>
                  </a:lnTo>
                  <a:lnTo>
                    <a:pt x="0" y="112"/>
                  </a:lnTo>
                  <a:lnTo>
                    <a:pt x="40" y="112"/>
                  </a:lnTo>
                  <a:lnTo>
                    <a:pt x="40" y="132"/>
                  </a:lnTo>
                  <a:lnTo>
                    <a:pt x="0" y="132"/>
                  </a:lnTo>
                  <a:lnTo>
                    <a:pt x="0" y="148"/>
                  </a:lnTo>
                  <a:lnTo>
                    <a:pt x="40" y="148"/>
                  </a:lnTo>
                  <a:lnTo>
                    <a:pt x="40" y="168"/>
                  </a:lnTo>
                  <a:lnTo>
                    <a:pt x="0" y="168"/>
                  </a:lnTo>
                  <a:lnTo>
                    <a:pt x="0" y="184"/>
                  </a:lnTo>
                  <a:lnTo>
                    <a:pt x="40" y="184"/>
                  </a:lnTo>
                  <a:lnTo>
                    <a:pt x="40" y="204"/>
                  </a:lnTo>
                  <a:lnTo>
                    <a:pt x="0" y="204"/>
                  </a:lnTo>
                  <a:lnTo>
                    <a:pt x="0" y="220"/>
                  </a:lnTo>
                  <a:lnTo>
                    <a:pt x="40" y="220"/>
                  </a:lnTo>
                  <a:lnTo>
                    <a:pt x="40" y="242"/>
                  </a:lnTo>
                  <a:lnTo>
                    <a:pt x="60" y="242"/>
                  </a:lnTo>
                  <a:lnTo>
                    <a:pt x="60" y="280"/>
                  </a:lnTo>
                  <a:lnTo>
                    <a:pt x="76" y="280"/>
                  </a:lnTo>
                  <a:lnTo>
                    <a:pt x="76" y="242"/>
                  </a:lnTo>
                  <a:lnTo>
                    <a:pt x="96" y="242"/>
                  </a:lnTo>
                  <a:lnTo>
                    <a:pt x="96" y="280"/>
                  </a:lnTo>
                  <a:lnTo>
                    <a:pt x="112" y="280"/>
                  </a:lnTo>
                  <a:lnTo>
                    <a:pt x="112" y="242"/>
                  </a:lnTo>
                  <a:lnTo>
                    <a:pt x="132" y="242"/>
                  </a:lnTo>
                  <a:lnTo>
                    <a:pt x="132" y="280"/>
                  </a:lnTo>
                  <a:lnTo>
                    <a:pt x="148" y="280"/>
                  </a:lnTo>
                  <a:lnTo>
                    <a:pt x="148" y="242"/>
                  </a:lnTo>
                  <a:lnTo>
                    <a:pt x="168" y="242"/>
                  </a:lnTo>
                  <a:lnTo>
                    <a:pt x="168" y="280"/>
                  </a:lnTo>
                  <a:lnTo>
                    <a:pt x="184" y="280"/>
                  </a:lnTo>
                  <a:lnTo>
                    <a:pt x="184" y="242"/>
                  </a:lnTo>
                  <a:lnTo>
                    <a:pt x="204" y="242"/>
                  </a:lnTo>
                  <a:lnTo>
                    <a:pt x="204" y="280"/>
                  </a:lnTo>
                  <a:lnTo>
                    <a:pt x="220" y="280"/>
                  </a:lnTo>
                  <a:lnTo>
                    <a:pt x="220" y="242"/>
                  </a:lnTo>
                  <a:lnTo>
                    <a:pt x="242" y="242"/>
                  </a:lnTo>
                  <a:lnTo>
                    <a:pt x="242" y="220"/>
                  </a:lnTo>
                  <a:lnTo>
                    <a:pt x="280" y="220"/>
                  </a:lnTo>
                  <a:lnTo>
                    <a:pt x="280" y="204"/>
                  </a:lnTo>
                  <a:lnTo>
                    <a:pt x="242" y="204"/>
                  </a:lnTo>
                  <a:lnTo>
                    <a:pt x="242" y="184"/>
                  </a:lnTo>
                  <a:lnTo>
                    <a:pt x="280" y="184"/>
                  </a:lnTo>
                  <a:lnTo>
                    <a:pt x="280" y="168"/>
                  </a:lnTo>
                  <a:lnTo>
                    <a:pt x="242" y="168"/>
                  </a:lnTo>
                  <a:lnTo>
                    <a:pt x="242" y="148"/>
                  </a:lnTo>
                  <a:lnTo>
                    <a:pt x="280" y="148"/>
                  </a:lnTo>
                  <a:lnTo>
                    <a:pt x="280" y="132"/>
                  </a:lnTo>
                  <a:lnTo>
                    <a:pt x="242" y="132"/>
                  </a:lnTo>
                  <a:lnTo>
                    <a:pt x="242" y="112"/>
                  </a:lnTo>
                  <a:lnTo>
                    <a:pt x="280" y="112"/>
                  </a:lnTo>
                  <a:lnTo>
                    <a:pt x="280" y="96"/>
                  </a:lnTo>
                  <a:lnTo>
                    <a:pt x="242" y="96"/>
                  </a:lnTo>
                  <a:lnTo>
                    <a:pt x="242" y="76"/>
                  </a:lnTo>
                  <a:lnTo>
                    <a:pt x="280" y="76"/>
                  </a:lnTo>
                  <a:close/>
                  <a:moveTo>
                    <a:pt x="222" y="222"/>
                  </a:moveTo>
                  <a:lnTo>
                    <a:pt x="60" y="222"/>
                  </a:lnTo>
                  <a:lnTo>
                    <a:pt x="60" y="60"/>
                  </a:lnTo>
                  <a:lnTo>
                    <a:pt x="222" y="60"/>
                  </a:lnTo>
                  <a:lnTo>
                    <a:pt x="222" y="222"/>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7805" tIns="43902" rIns="87805" bIns="43902" numCol="1" anchor="t" anchorCtr="0" compatLnSpc="1">
              <a:prstTxWarp prst="textNoShape">
                <a:avLst/>
              </a:prstTxWarp>
            </a:bodyPr>
            <a:lstStyle/>
            <a:p>
              <a:pPr algn="ctr" defTabSz="913229">
                <a:defRPr/>
              </a:pPr>
              <a:endParaRPr lang="en-US" sz="1176" kern="0">
                <a:solidFill>
                  <a:srgbClr val="000000"/>
                </a:solidFill>
                <a:latin typeface="Segoe UI"/>
              </a:endParaRPr>
            </a:p>
          </p:txBody>
        </p:sp>
        <p:sp>
          <p:nvSpPr>
            <p:cNvPr id="294" name="Rectangle 11"/>
            <p:cNvSpPr>
              <a:spLocks noChangeArrowheads="1"/>
            </p:cNvSpPr>
            <p:nvPr/>
          </p:nvSpPr>
          <p:spPr bwMode="auto">
            <a:xfrm>
              <a:off x="10376110" y="5997517"/>
              <a:ext cx="83873" cy="83862"/>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7805" tIns="43902" rIns="87805" bIns="43902" numCol="1" anchor="t" anchorCtr="0" compatLnSpc="1">
              <a:prstTxWarp prst="textNoShape">
                <a:avLst/>
              </a:prstTxWarp>
            </a:bodyPr>
            <a:lstStyle/>
            <a:p>
              <a:pPr algn="ctr" defTabSz="913229">
                <a:defRPr/>
              </a:pPr>
              <a:endParaRPr lang="en-US" sz="1176" kern="0">
                <a:solidFill>
                  <a:srgbClr val="000000"/>
                </a:solidFill>
                <a:latin typeface="Segoe UI"/>
              </a:endParaRPr>
            </a:p>
          </p:txBody>
        </p:sp>
        <p:sp>
          <p:nvSpPr>
            <p:cNvPr id="295" name="Rectangle 294"/>
            <p:cNvSpPr/>
            <p:nvPr/>
          </p:nvSpPr>
          <p:spPr bwMode="auto">
            <a:xfrm>
              <a:off x="10456170" y="6234666"/>
              <a:ext cx="12144" cy="102038"/>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96" name="Rectangle 295"/>
            <p:cNvSpPr/>
            <p:nvPr/>
          </p:nvSpPr>
          <p:spPr bwMode="auto">
            <a:xfrm>
              <a:off x="10516715" y="6288137"/>
              <a:ext cx="12144" cy="46955"/>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97" name="Rectangle 296"/>
            <p:cNvSpPr/>
            <p:nvPr/>
          </p:nvSpPr>
          <p:spPr bwMode="auto">
            <a:xfrm rot="5400000">
              <a:off x="10477061" y="6249909"/>
              <a:ext cx="12142" cy="4075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98" name="Rectangle 297"/>
            <p:cNvSpPr/>
            <p:nvPr/>
          </p:nvSpPr>
          <p:spPr bwMode="auto">
            <a:xfrm rot="5400000">
              <a:off x="10504236" y="6277610"/>
              <a:ext cx="12142" cy="106048"/>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99" name="Oval 298"/>
            <p:cNvSpPr/>
            <p:nvPr/>
          </p:nvSpPr>
          <p:spPr bwMode="auto">
            <a:xfrm>
              <a:off x="10449024" y="6257342"/>
              <a:ext cx="25789" cy="25973"/>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0" name="Oval 299"/>
            <p:cNvSpPr/>
            <p:nvPr/>
          </p:nvSpPr>
          <p:spPr bwMode="auto">
            <a:xfrm>
              <a:off x="10509825" y="6318322"/>
              <a:ext cx="25789" cy="25973"/>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1" name="Rectangle 300"/>
            <p:cNvSpPr/>
            <p:nvPr/>
          </p:nvSpPr>
          <p:spPr bwMode="auto">
            <a:xfrm>
              <a:off x="10436617" y="6183801"/>
              <a:ext cx="51249" cy="5124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2" name="Rectangle 301"/>
            <p:cNvSpPr/>
            <p:nvPr/>
          </p:nvSpPr>
          <p:spPr bwMode="auto">
            <a:xfrm>
              <a:off x="10496957" y="6245028"/>
              <a:ext cx="51249" cy="5124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3" name="Rectangle 302"/>
            <p:cNvSpPr/>
            <p:nvPr/>
          </p:nvSpPr>
          <p:spPr bwMode="auto">
            <a:xfrm>
              <a:off x="10557878" y="6305869"/>
              <a:ext cx="51249" cy="5124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4" name="Flowchart: Magnetic Disk 86"/>
            <p:cNvSpPr/>
            <p:nvPr/>
          </p:nvSpPr>
          <p:spPr bwMode="auto">
            <a:xfrm>
              <a:off x="10221900" y="6183632"/>
              <a:ext cx="150063" cy="180305"/>
            </a:xfrm>
            <a:custGeom>
              <a:avLst/>
              <a:gdLst/>
              <a:ahLst/>
              <a:cxnLst/>
              <a:rect l="l" t="t" r="r" b="b"/>
              <a:pathLst>
                <a:path w="412287" h="495445">
                  <a:moveTo>
                    <a:pt x="207336" y="24730"/>
                  </a:moveTo>
                  <a:cubicBezTo>
                    <a:pt x="112802" y="24730"/>
                    <a:pt x="36167" y="46914"/>
                    <a:pt x="36167" y="74280"/>
                  </a:cubicBezTo>
                  <a:cubicBezTo>
                    <a:pt x="36167" y="101646"/>
                    <a:pt x="112802" y="123830"/>
                    <a:pt x="207336" y="123830"/>
                  </a:cubicBezTo>
                  <a:cubicBezTo>
                    <a:pt x="301870" y="123830"/>
                    <a:pt x="378505" y="101646"/>
                    <a:pt x="378505" y="74280"/>
                  </a:cubicBezTo>
                  <a:cubicBezTo>
                    <a:pt x="378505" y="46914"/>
                    <a:pt x="301870" y="24730"/>
                    <a:pt x="207336" y="24730"/>
                  </a:cubicBezTo>
                  <a:close/>
                  <a:moveTo>
                    <a:pt x="206144" y="0"/>
                  </a:moveTo>
                  <a:lnTo>
                    <a:pt x="286377" y="6488"/>
                  </a:lnTo>
                  <a:lnTo>
                    <a:pt x="351903" y="24184"/>
                  </a:lnTo>
                  <a:lnTo>
                    <a:pt x="396085" y="50436"/>
                  </a:lnTo>
                  <a:lnTo>
                    <a:pt x="408098" y="65941"/>
                  </a:lnTo>
                  <a:lnTo>
                    <a:pt x="412287" y="82591"/>
                  </a:lnTo>
                  <a:lnTo>
                    <a:pt x="412287" y="412854"/>
                  </a:lnTo>
                  <a:lnTo>
                    <a:pt x="408098" y="429504"/>
                  </a:lnTo>
                  <a:lnTo>
                    <a:pt x="396085" y="445010"/>
                  </a:lnTo>
                  <a:lnTo>
                    <a:pt x="351903" y="471261"/>
                  </a:lnTo>
                  <a:lnTo>
                    <a:pt x="286377" y="488957"/>
                  </a:lnTo>
                  <a:cubicBezTo>
                    <a:pt x="261715" y="493135"/>
                    <a:pt x="234602" y="495445"/>
                    <a:pt x="206144" y="495445"/>
                  </a:cubicBezTo>
                  <a:cubicBezTo>
                    <a:pt x="149227" y="495445"/>
                    <a:pt x="97691" y="486205"/>
                    <a:pt x="60385" y="471261"/>
                  </a:cubicBezTo>
                  <a:cubicBezTo>
                    <a:pt x="41731" y="463789"/>
                    <a:pt x="26635" y="454891"/>
                    <a:pt x="16202" y="445010"/>
                  </a:cubicBezTo>
                  <a:cubicBezTo>
                    <a:pt x="10986" y="440069"/>
                    <a:pt x="6935" y="434882"/>
                    <a:pt x="4189" y="429504"/>
                  </a:cubicBezTo>
                  <a:cubicBezTo>
                    <a:pt x="1442" y="424127"/>
                    <a:pt x="0" y="418558"/>
                    <a:pt x="0" y="412854"/>
                  </a:cubicBezTo>
                  <a:lnTo>
                    <a:pt x="0" y="82591"/>
                  </a:lnTo>
                  <a:cubicBezTo>
                    <a:pt x="0" y="71183"/>
                    <a:pt x="5770" y="60318"/>
                    <a:pt x="16202" y="50436"/>
                  </a:cubicBezTo>
                  <a:cubicBezTo>
                    <a:pt x="26635" y="40554"/>
                    <a:pt x="41731" y="31656"/>
                    <a:pt x="60385" y="24184"/>
                  </a:cubicBezTo>
                  <a:cubicBezTo>
                    <a:pt x="79038" y="16712"/>
                    <a:pt x="101249" y="10666"/>
                    <a:pt x="125911" y="6488"/>
                  </a:cubicBezTo>
                  <a:cubicBezTo>
                    <a:pt x="150572" y="2310"/>
                    <a:pt x="177686" y="0"/>
                    <a:pt x="206144"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123" tIns="143299" rIns="179123" bIns="14329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312" name="Freeform 5"/>
          <p:cNvSpPr>
            <a:spLocks noEditPoints="1"/>
          </p:cNvSpPr>
          <p:nvPr/>
        </p:nvSpPr>
        <p:spPr bwMode="auto">
          <a:xfrm>
            <a:off x="5804200" y="4503114"/>
            <a:ext cx="963725" cy="963722"/>
          </a:xfrm>
          <a:custGeom>
            <a:avLst/>
            <a:gdLst>
              <a:gd name="T0" fmla="*/ 1389 w 2352"/>
              <a:gd name="T1" fmla="*/ 1058 h 2353"/>
              <a:gd name="T2" fmla="*/ 1026 w 2352"/>
              <a:gd name="T3" fmla="*/ 726 h 2353"/>
              <a:gd name="T4" fmla="*/ 1326 w 2352"/>
              <a:gd name="T5" fmla="*/ 726 h 2353"/>
              <a:gd name="T6" fmla="*/ 1815 w 2352"/>
              <a:gd name="T7" fmla="*/ 1184 h 2353"/>
              <a:gd name="T8" fmla="*/ 1326 w 2352"/>
              <a:gd name="T9" fmla="*/ 1642 h 2353"/>
              <a:gd name="T10" fmla="*/ 1026 w 2352"/>
              <a:gd name="T11" fmla="*/ 1642 h 2353"/>
              <a:gd name="T12" fmla="*/ 1389 w 2352"/>
              <a:gd name="T13" fmla="*/ 1295 h 2353"/>
              <a:gd name="T14" fmla="*/ 568 w 2352"/>
              <a:gd name="T15" fmla="*/ 1295 h 2353"/>
              <a:gd name="T16" fmla="*/ 568 w 2352"/>
              <a:gd name="T17" fmla="*/ 1058 h 2353"/>
              <a:gd name="T18" fmla="*/ 1389 w 2352"/>
              <a:gd name="T19" fmla="*/ 1058 h 2353"/>
              <a:gd name="T20" fmla="*/ 1389 w 2352"/>
              <a:gd name="T21" fmla="*/ 1058 h 2353"/>
              <a:gd name="T22" fmla="*/ 1168 w 2352"/>
              <a:gd name="T23" fmla="*/ 142 h 2353"/>
              <a:gd name="T24" fmla="*/ 2210 w 2352"/>
              <a:gd name="T25" fmla="*/ 1184 h 2353"/>
              <a:gd name="T26" fmla="*/ 1168 w 2352"/>
              <a:gd name="T27" fmla="*/ 2210 h 2353"/>
              <a:gd name="T28" fmla="*/ 142 w 2352"/>
              <a:gd name="T29" fmla="*/ 1184 h 2353"/>
              <a:gd name="T30" fmla="*/ 1168 w 2352"/>
              <a:gd name="T31" fmla="*/ 142 h 2353"/>
              <a:gd name="T32" fmla="*/ 1168 w 2352"/>
              <a:gd name="T33" fmla="*/ 0 h 2353"/>
              <a:gd name="T34" fmla="*/ 0 w 2352"/>
              <a:gd name="T35" fmla="*/ 1184 h 2353"/>
              <a:gd name="T36" fmla="*/ 1168 w 2352"/>
              <a:gd name="T37" fmla="*/ 2353 h 2353"/>
              <a:gd name="T38" fmla="*/ 2352 w 2352"/>
              <a:gd name="T39" fmla="*/ 1184 h 2353"/>
              <a:gd name="T40" fmla="*/ 1168 w 2352"/>
              <a:gd name="T41" fmla="*/ 0 h 2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352" h="2353">
                <a:moveTo>
                  <a:pt x="1389" y="1058"/>
                </a:moveTo>
                <a:cubicBezTo>
                  <a:pt x="1026" y="726"/>
                  <a:pt x="1026" y="726"/>
                  <a:pt x="1026" y="726"/>
                </a:cubicBezTo>
                <a:cubicBezTo>
                  <a:pt x="1326" y="726"/>
                  <a:pt x="1326" y="726"/>
                  <a:pt x="1326" y="726"/>
                </a:cubicBezTo>
                <a:cubicBezTo>
                  <a:pt x="1815" y="1184"/>
                  <a:pt x="1815" y="1184"/>
                  <a:pt x="1815" y="1184"/>
                </a:cubicBezTo>
                <a:cubicBezTo>
                  <a:pt x="1326" y="1642"/>
                  <a:pt x="1326" y="1642"/>
                  <a:pt x="1326" y="1642"/>
                </a:cubicBezTo>
                <a:cubicBezTo>
                  <a:pt x="1026" y="1642"/>
                  <a:pt x="1026" y="1642"/>
                  <a:pt x="1026" y="1642"/>
                </a:cubicBezTo>
                <a:cubicBezTo>
                  <a:pt x="1389" y="1295"/>
                  <a:pt x="1389" y="1295"/>
                  <a:pt x="1389" y="1295"/>
                </a:cubicBezTo>
                <a:cubicBezTo>
                  <a:pt x="568" y="1295"/>
                  <a:pt x="568" y="1295"/>
                  <a:pt x="568" y="1295"/>
                </a:cubicBezTo>
                <a:cubicBezTo>
                  <a:pt x="568" y="1058"/>
                  <a:pt x="568" y="1058"/>
                  <a:pt x="568" y="1058"/>
                </a:cubicBezTo>
                <a:cubicBezTo>
                  <a:pt x="1389" y="1058"/>
                  <a:pt x="1389" y="1058"/>
                  <a:pt x="1389" y="1058"/>
                </a:cubicBezTo>
                <a:cubicBezTo>
                  <a:pt x="1389" y="1058"/>
                  <a:pt x="1389" y="1058"/>
                  <a:pt x="1389" y="1058"/>
                </a:cubicBezTo>
                <a:close/>
                <a:moveTo>
                  <a:pt x="1168" y="142"/>
                </a:moveTo>
                <a:cubicBezTo>
                  <a:pt x="1737" y="142"/>
                  <a:pt x="2210" y="616"/>
                  <a:pt x="2210" y="1184"/>
                </a:cubicBezTo>
                <a:cubicBezTo>
                  <a:pt x="2210" y="1753"/>
                  <a:pt x="1737" y="2210"/>
                  <a:pt x="1168" y="2210"/>
                </a:cubicBezTo>
                <a:cubicBezTo>
                  <a:pt x="600" y="2210"/>
                  <a:pt x="142" y="1753"/>
                  <a:pt x="142" y="1184"/>
                </a:cubicBezTo>
                <a:cubicBezTo>
                  <a:pt x="142" y="616"/>
                  <a:pt x="600" y="142"/>
                  <a:pt x="1168" y="142"/>
                </a:cubicBezTo>
                <a:moveTo>
                  <a:pt x="1168" y="0"/>
                </a:moveTo>
                <a:cubicBezTo>
                  <a:pt x="521" y="0"/>
                  <a:pt x="0" y="521"/>
                  <a:pt x="0" y="1184"/>
                </a:cubicBezTo>
                <a:cubicBezTo>
                  <a:pt x="0" y="1832"/>
                  <a:pt x="521" y="2353"/>
                  <a:pt x="1168" y="2353"/>
                </a:cubicBezTo>
                <a:cubicBezTo>
                  <a:pt x="1831" y="2353"/>
                  <a:pt x="2352" y="1832"/>
                  <a:pt x="2352" y="1184"/>
                </a:cubicBezTo>
                <a:cubicBezTo>
                  <a:pt x="2352" y="521"/>
                  <a:pt x="1831" y="0"/>
                  <a:pt x="1168" y="0"/>
                </a:cubicBezTo>
              </a:path>
            </a:pathLst>
          </a:custGeom>
          <a:solidFill>
            <a:srgbClr val="969696"/>
          </a:solidFill>
          <a:ln>
            <a:noFill/>
          </a:ln>
        </p:spPr>
        <p:txBody>
          <a:bodyPr vert="horz" wrap="square" lIns="91363" tIns="45682" rIns="91363" bIns="45682" numCol="1" anchor="t" anchorCtr="0" compatLnSpc="1">
            <a:prstTxWarp prst="textNoShape">
              <a:avLst/>
            </a:prstTxWarp>
          </a:bodyPr>
          <a:lstStyle/>
          <a:p>
            <a:pPr defTabSz="931668">
              <a:defRPr/>
            </a:pPr>
            <a:endParaRPr lang="en-US" kern="0">
              <a:solidFill>
                <a:srgbClr val="505050"/>
              </a:solidFill>
              <a:latin typeface="Segoe UI"/>
            </a:endParaRPr>
          </a:p>
        </p:txBody>
      </p:sp>
      <p:sp>
        <p:nvSpPr>
          <p:cNvPr id="313" name="Freeform 9"/>
          <p:cNvSpPr>
            <a:spLocks/>
          </p:cNvSpPr>
          <p:nvPr/>
        </p:nvSpPr>
        <p:spPr bwMode="auto">
          <a:xfrm>
            <a:off x="7922833" y="4786085"/>
            <a:ext cx="1413753" cy="782992"/>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rgbClr val="FFFFFF"/>
          </a:solidFill>
          <a:ln w="34925">
            <a:solidFill>
              <a:srgbClr val="505050"/>
            </a:solidFill>
          </a:ln>
        </p:spPr>
        <p:txBody>
          <a:bodyPr vert="horz" wrap="square" lIns="91363" tIns="45682" rIns="91363" bIns="45682" numCol="1" anchor="t" anchorCtr="0" compatLnSpc="1">
            <a:prstTxWarp prst="textNoShape">
              <a:avLst/>
            </a:prstTxWarp>
          </a:bodyPr>
          <a:lstStyle/>
          <a:p>
            <a:pPr defTabSz="931668">
              <a:defRPr/>
            </a:pPr>
            <a:endParaRPr lang="en-US" kern="0">
              <a:solidFill>
                <a:srgbClr val="505050"/>
              </a:solidFill>
              <a:latin typeface="Segoe UI"/>
            </a:endParaRPr>
          </a:p>
        </p:txBody>
      </p:sp>
      <p:sp>
        <p:nvSpPr>
          <p:cNvPr id="314" name="Freeform 9"/>
          <p:cNvSpPr>
            <a:spLocks/>
          </p:cNvSpPr>
          <p:nvPr/>
        </p:nvSpPr>
        <p:spPr bwMode="auto">
          <a:xfrm>
            <a:off x="9462209" y="4624882"/>
            <a:ext cx="1287971" cy="713327"/>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rgbClr val="FFFFFF"/>
          </a:solidFill>
          <a:ln w="34925">
            <a:solidFill>
              <a:srgbClr val="505050"/>
            </a:solidFill>
          </a:ln>
        </p:spPr>
        <p:txBody>
          <a:bodyPr vert="horz" wrap="square" lIns="91363" tIns="45682" rIns="91363" bIns="45682" numCol="1" anchor="t" anchorCtr="0" compatLnSpc="1">
            <a:prstTxWarp prst="textNoShape">
              <a:avLst/>
            </a:prstTxWarp>
          </a:bodyPr>
          <a:lstStyle/>
          <a:p>
            <a:pPr defTabSz="931668">
              <a:defRPr/>
            </a:pPr>
            <a:endParaRPr lang="en-US" kern="0">
              <a:solidFill>
                <a:srgbClr val="505050"/>
              </a:solidFill>
              <a:latin typeface="Segoe UI"/>
            </a:endParaRPr>
          </a:p>
        </p:txBody>
      </p:sp>
      <p:sp>
        <p:nvSpPr>
          <p:cNvPr id="315" name="Freeform 9"/>
          <p:cNvSpPr>
            <a:spLocks/>
          </p:cNvSpPr>
          <p:nvPr/>
        </p:nvSpPr>
        <p:spPr bwMode="auto">
          <a:xfrm>
            <a:off x="8811208" y="5281979"/>
            <a:ext cx="1413753" cy="782992"/>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rgbClr val="FFFFFF"/>
          </a:solidFill>
          <a:ln w="34925">
            <a:solidFill>
              <a:srgbClr val="505050"/>
            </a:solidFill>
          </a:ln>
        </p:spPr>
        <p:txBody>
          <a:bodyPr vert="horz" wrap="square" lIns="91363" tIns="45682" rIns="91363" bIns="45682" numCol="1" anchor="t" anchorCtr="0" compatLnSpc="1">
            <a:prstTxWarp prst="textNoShape">
              <a:avLst/>
            </a:prstTxWarp>
          </a:bodyPr>
          <a:lstStyle/>
          <a:p>
            <a:pPr defTabSz="931668">
              <a:defRPr/>
            </a:pPr>
            <a:endParaRPr lang="en-US" kern="0">
              <a:solidFill>
                <a:srgbClr val="505050"/>
              </a:solidFill>
              <a:latin typeface="Segoe UI"/>
            </a:endParaRPr>
          </a:p>
        </p:txBody>
      </p:sp>
      <p:sp>
        <p:nvSpPr>
          <p:cNvPr id="3" name="TextBox 2"/>
          <p:cNvSpPr txBox="1"/>
          <p:nvPr/>
        </p:nvSpPr>
        <p:spPr>
          <a:xfrm>
            <a:off x="2115728" y="6151228"/>
            <a:ext cx="2151919" cy="634260"/>
          </a:xfrm>
          <a:prstGeom prst="rect">
            <a:avLst/>
          </a:prstGeom>
          <a:noFill/>
        </p:spPr>
        <p:txBody>
          <a:bodyPr wrap="square" lIns="182802" tIns="146241" rIns="182802" bIns="146241" rtlCol="0">
            <a:spAutoFit/>
          </a:bodyPr>
          <a:lstStyle/>
          <a:p>
            <a:pPr algn="ctr" defTabSz="932205">
              <a:lnSpc>
                <a:spcPct val="90000"/>
              </a:lnSpc>
              <a:spcAft>
                <a:spcPts val="600"/>
              </a:spcAft>
              <a:defRPr/>
            </a:pPr>
            <a:r>
              <a:rPr lang="en-US" sz="2400" b="1" dirty="0">
                <a:gradFill>
                  <a:gsLst>
                    <a:gs pos="26667">
                      <a:srgbClr val="505050"/>
                    </a:gs>
                    <a:gs pos="84000">
                      <a:srgbClr val="505050"/>
                    </a:gs>
                  </a:gsLst>
                  <a:lin ang="5400000" scaled="1"/>
                </a:gradFill>
                <a:latin typeface="Segoe UI"/>
              </a:rPr>
              <a:t>Servers</a:t>
            </a:r>
          </a:p>
        </p:txBody>
      </p:sp>
      <p:sp>
        <p:nvSpPr>
          <p:cNvPr id="82" name="TextBox 81"/>
          <p:cNvSpPr txBox="1"/>
          <p:nvPr/>
        </p:nvSpPr>
        <p:spPr>
          <a:xfrm>
            <a:off x="8386248" y="6160541"/>
            <a:ext cx="2151919" cy="634260"/>
          </a:xfrm>
          <a:prstGeom prst="rect">
            <a:avLst/>
          </a:prstGeom>
          <a:noFill/>
        </p:spPr>
        <p:txBody>
          <a:bodyPr wrap="square" lIns="182802" tIns="146241" rIns="182802" bIns="146241" rtlCol="0">
            <a:spAutoFit/>
          </a:bodyPr>
          <a:lstStyle/>
          <a:p>
            <a:pPr algn="ctr" defTabSz="932205">
              <a:lnSpc>
                <a:spcPct val="90000"/>
              </a:lnSpc>
              <a:spcAft>
                <a:spcPts val="600"/>
              </a:spcAft>
              <a:defRPr/>
            </a:pPr>
            <a:r>
              <a:rPr lang="en-US" sz="2400" b="1" dirty="0">
                <a:gradFill>
                  <a:gsLst>
                    <a:gs pos="26667">
                      <a:srgbClr val="505050"/>
                    </a:gs>
                    <a:gs pos="84000">
                      <a:srgbClr val="505050"/>
                    </a:gs>
                  </a:gsLst>
                  <a:lin ang="5400000" scaled="1"/>
                </a:gradFill>
                <a:latin typeface="Segoe UI"/>
              </a:rPr>
              <a:t>Services</a:t>
            </a:r>
          </a:p>
        </p:txBody>
      </p:sp>
      <p:sp>
        <p:nvSpPr>
          <p:cNvPr id="4" name="Title 3"/>
          <p:cNvSpPr>
            <a:spLocks noGrp="1"/>
          </p:cNvSpPr>
          <p:nvPr>
            <p:ph type="title"/>
          </p:nvPr>
        </p:nvSpPr>
        <p:spPr/>
        <p:txBody>
          <a:bodyPr/>
          <a:lstStyle/>
          <a:p>
            <a:r>
              <a:rPr lang="en-US"/>
              <a:t>Our world is changing</a:t>
            </a:r>
            <a:endParaRPr lang="en-US" dirty="0"/>
          </a:p>
        </p:txBody>
      </p:sp>
    </p:spTree>
    <p:extLst>
      <p:ext uri="{BB962C8B-B14F-4D97-AF65-F5344CB8AC3E}">
        <p14:creationId xmlns:p14="http://schemas.microsoft.com/office/powerpoint/2010/main" val="1692791832"/>
      </p:ext>
    </p:extLst>
  </p:cSld>
  <p:clrMapOvr>
    <a:masterClrMapping/>
  </p:clrMapOvr>
  <p:transition spd="med">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BFF00EA-F2E6-4FD5-8282-B91219AFE8AF}"/>
              </a:ext>
            </a:extLst>
          </p:cNvPr>
          <p:cNvSpPr>
            <a:spLocks noGrp="1"/>
          </p:cNvSpPr>
          <p:nvPr>
            <p:ph type="title"/>
          </p:nvPr>
        </p:nvSpPr>
        <p:spPr/>
        <p:txBody>
          <a:bodyPr/>
          <a:lstStyle/>
          <a:p>
            <a:r>
              <a:rPr lang="en-US"/>
              <a:t>Where do developers spend time…</a:t>
            </a:r>
          </a:p>
        </p:txBody>
      </p:sp>
      <p:sp>
        <p:nvSpPr>
          <p:cNvPr id="3" name="Shape 1484">
            <a:extLst>
              <a:ext uri="{FF2B5EF4-FFF2-40B4-BE49-F238E27FC236}">
                <a16:creationId xmlns:a16="http://schemas.microsoft.com/office/drawing/2014/main" xmlns="" id="{4A2CB58B-C544-485C-98AE-024DD201EA4B}"/>
              </a:ext>
            </a:extLst>
          </p:cNvPr>
          <p:cNvSpPr/>
          <p:nvPr/>
        </p:nvSpPr>
        <p:spPr>
          <a:xfrm>
            <a:off x="435397" y="1662749"/>
            <a:ext cx="5131106" cy="805007"/>
          </a:xfrm>
          <a:prstGeom prst="rect">
            <a:avLst/>
          </a:prstGeom>
          <a:solidFill>
            <a:schemeClr val="accent1"/>
          </a:solidFill>
          <a:ln>
            <a:noFill/>
          </a:ln>
          <a:effectLst>
            <a:outerShdw blurRad="44450" dist="13969" dir="5400000" algn="ctr" rotWithShape="0">
              <a:srgbClr val="000000">
                <a:alpha val="44710"/>
              </a:srgbClr>
            </a:outerShdw>
          </a:effectLst>
        </p:spPr>
        <p:txBody>
          <a:bodyPr lIns="134475" tIns="107575" rIns="134475" bIns="107575" anchor="ctr" anchorCtr="0">
            <a:noAutofit/>
          </a:bodyPr>
          <a:lstStyle/>
          <a:p>
            <a:pPr marL="0" marR="0" lvl="0" indent="0" algn="ctr" defTabSz="914400" rtl="0" eaLnBrk="1" fontAlgn="auto" latinLnBrk="0" hangingPunct="1">
              <a:lnSpc>
                <a:spcPct val="90000"/>
              </a:lnSpc>
              <a:spcBef>
                <a:spcPts val="0"/>
              </a:spcBef>
              <a:spcAft>
                <a:spcPts val="0"/>
              </a:spcAft>
              <a:buClr>
                <a:srgbClr val="FFFFFF"/>
              </a:buClr>
              <a:buSzPct val="25000"/>
              <a:buFont typeface="Quattrocento Sans"/>
              <a:buNone/>
              <a:tabLst/>
              <a:defRPr/>
            </a:pPr>
            <a:r>
              <a:rPr kumimoji="0" lang="en"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Maintaining </a:t>
            </a:r>
            <a:r>
              <a:rPr kumimoji="0" lang="en" sz="2400" b="1" i="1"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existing</a:t>
            </a:r>
            <a:r>
              <a:rPr kumimoji="0" lang="en"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 applications</a:t>
            </a:r>
          </a:p>
        </p:txBody>
      </p:sp>
      <p:sp>
        <p:nvSpPr>
          <p:cNvPr id="4" name="Shape 1485">
            <a:extLst>
              <a:ext uri="{FF2B5EF4-FFF2-40B4-BE49-F238E27FC236}">
                <a16:creationId xmlns:a16="http://schemas.microsoft.com/office/drawing/2014/main" xmlns="" id="{6C9CA343-997C-406D-B782-6366519BAFEE}"/>
              </a:ext>
            </a:extLst>
          </p:cNvPr>
          <p:cNvSpPr/>
          <p:nvPr/>
        </p:nvSpPr>
        <p:spPr>
          <a:xfrm>
            <a:off x="435397" y="2510435"/>
            <a:ext cx="5131106" cy="799171"/>
          </a:xfrm>
          <a:prstGeom prst="rect">
            <a:avLst/>
          </a:prstGeom>
          <a:solidFill>
            <a:schemeClr val="tx2"/>
          </a:solidFill>
          <a:ln>
            <a:noFill/>
          </a:ln>
          <a:effectLst>
            <a:outerShdw blurRad="44450" dist="13969" dir="5400000" algn="ctr" rotWithShape="0">
              <a:srgbClr val="000000">
                <a:alpha val="44710"/>
              </a:srgbClr>
            </a:outerShdw>
          </a:effectLst>
        </p:spPr>
        <p:txBody>
          <a:bodyPr lIns="134475" tIns="107575" rIns="134475" bIns="107575" anchor="ctr" anchorCtr="0">
            <a:noAutofit/>
          </a:bodyPr>
          <a:lstStyle/>
          <a:p>
            <a:pPr marL="0" marR="0" lvl="0" indent="0" algn="ctr" defTabSz="914400" rtl="0" eaLnBrk="1" fontAlgn="auto" latinLnBrk="0" hangingPunct="1">
              <a:lnSpc>
                <a:spcPct val="90000"/>
              </a:lnSpc>
              <a:spcBef>
                <a:spcPts val="0"/>
              </a:spcBef>
              <a:spcAft>
                <a:spcPts val="0"/>
              </a:spcAft>
              <a:buClr>
                <a:srgbClr val="FFFFFF"/>
              </a:buClr>
              <a:buSzPct val="25000"/>
              <a:buFont typeface="Quattrocento Sans"/>
              <a:buNone/>
              <a:tabLst/>
              <a:defRPr/>
            </a:pPr>
            <a:r>
              <a:rPr kumimoji="0" lang="en"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“Fixing” </a:t>
            </a:r>
            <a:r>
              <a:rPr kumimoji="0" lang="en" sz="2400" b="1" i="1"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existing</a:t>
            </a:r>
            <a:r>
              <a:rPr kumimoji="0" lang="en"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 applications</a:t>
            </a:r>
          </a:p>
        </p:txBody>
      </p:sp>
      <p:sp>
        <p:nvSpPr>
          <p:cNvPr id="5" name="Shape 1486">
            <a:extLst>
              <a:ext uri="{FF2B5EF4-FFF2-40B4-BE49-F238E27FC236}">
                <a16:creationId xmlns:a16="http://schemas.microsoft.com/office/drawing/2014/main" xmlns="" id="{1054195C-A828-44C9-90BB-0530FA422B04}"/>
              </a:ext>
            </a:extLst>
          </p:cNvPr>
          <p:cNvSpPr/>
          <p:nvPr/>
        </p:nvSpPr>
        <p:spPr>
          <a:xfrm>
            <a:off x="416677" y="3347159"/>
            <a:ext cx="5131106" cy="878149"/>
          </a:xfrm>
          <a:prstGeom prst="rect">
            <a:avLst/>
          </a:prstGeom>
          <a:solidFill>
            <a:schemeClr val="accent1"/>
          </a:solidFill>
          <a:ln>
            <a:noFill/>
          </a:ln>
          <a:effectLst>
            <a:outerShdw blurRad="44450" dist="13969" dir="5400000" algn="ctr" rotWithShape="0">
              <a:srgbClr val="000000">
                <a:alpha val="44710"/>
              </a:srgbClr>
            </a:outerShdw>
          </a:effectLst>
        </p:spPr>
        <p:txBody>
          <a:bodyPr lIns="134475" tIns="107575" rIns="134475" bIns="107575" anchor="ctr" anchorCtr="0">
            <a:noAutofit/>
          </a:bodyPr>
          <a:lstStyle/>
          <a:p>
            <a:pPr marL="0" marR="0" lvl="0" indent="0" algn="ctr" defTabSz="914400" rtl="0" eaLnBrk="1" fontAlgn="auto" latinLnBrk="0" hangingPunct="1">
              <a:lnSpc>
                <a:spcPct val="90000"/>
              </a:lnSpc>
              <a:spcBef>
                <a:spcPts val="0"/>
              </a:spcBef>
              <a:spcAft>
                <a:spcPts val="0"/>
              </a:spcAft>
              <a:buClr>
                <a:srgbClr val="FFFFFF"/>
              </a:buClr>
              <a:buSzPct val="25000"/>
              <a:buFont typeface="Quattrocento Sans"/>
              <a:buNone/>
              <a:tabLst/>
              <a:defRPr/>
            </a:pPr>
            <a:r>
              <a:rPr kumimoji="0" lang="en"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Adding features to </a:t>
            </a:r>
            <a:r>
              <a:rPr kumimoji="0" lang="en" sz="2400" b="1" i="1"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existing</a:t>
            </a:r>
            <a:r>
              <a:rPr kumimoji="0" lang="en"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 applications</a:t>
            </a:r>
          </a:p>
        </p:txBody>
      </p:sp>
      <p:sp>
        <p:nvSpPr>
          <p:cNvPr id="6" name="Shape 1487">
            <a:extLst>
              <a:ext uri="{FF2B5EF4-FFF2-40B4-BE49-F238E27FC236}">
                <a16:creationId xmlns:a16="http://schemas.microsoft.com/office/drawing/2014/main" xmlns="" id="{4A60CE40-460F-419B-BA50-0C226AC87C5C}"/>
              </a:ext>
            </a:extLst>
          </p:cNvPr>
          <p:cNvSpPr/>
          <p:nvPr/>
        </p:nvSpPr>
        <p:spPr>
          <a:xfrm>
            <a:off x="416677" y="4262861"/>
            <a:ext cx="5131106" cy="790177"/>
          </a:xfrm>
          <a:prstGeom prst="rect">
            <a:avLst/>
          </a:prstGeom>
          <a:solidFill>
            <a:schemeClr val="tx2"/>
          </a:solidFill>
          <a:ln>
            <a:noFill/>
          </a:ln>
          <a:effectLst>
            <a:outerShdw blurRad="44450" dist="13969" dir="5400000" algn="ctr" rotWithShape="0">
              <a:srgbClr val="000000">
                <a:alpha val="44710"/>
              </a:srgbClr>
            </a:outerShdw>
          </a:effectLst>
        </p:spPr>
        <p:txBody>
          <a:bodyPr lIns="134475" tIns="107575" rIns="134475" bIns="107575" anchor="ctr" anchorCtr="0">
            <a:noAutofit/>
          </a:bodyPr>
          <a:lstStyle/>
          <a:p>
            <a:pPr marL="0" marR="0" lvl="0" indent="0" algn="ctr" defTabSz="914400" rtl="0" eaLnBrk="1" fontAlgn="auto" latinLnBrk="0" hangingPunct="1">
              <a:lnSpc>
                <a:spcPct val="90000"/>
              </a:lnSpc>
              <a:spcBef>
                <a:spcPts val="0"/>
              </a:spcBef>
              <a:spcAft>
                <a:spcPts val="0"/>
              </a:spcAft>
              <a:buClr>
                <a:srgbClr val="FFFFFF"/>
              </a:buClr>
              <a:buSzPct val="25000"/>
              <a:buFont typeface="Quattrocento Sans"/>
              <a:buNone/>
              <a:tabLst/>
              <a:defRPr/>
            </a:pPr>
            <a:r>
              <a:rPr kumimoji="0" lang="en"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Fixing the feature someone else added to the </a:t>
            </a:r>
            <a:r>
              <a:rPr kumimoji="0" lang="en" sz="2400" b="1" i="1"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existing</a:t>
            </a:r>
            <a:r>
              <a:rPr kumimoji="0" lang="en"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 applications</a:t>
            </a:r>
          </a:p>
        </p:txBody>
      </p:sp>
      <p:sp>
        <p:nvSpPr>
          <p:cNvPr id="7" name="Shape 1488">
            <a:extLst>
              <a:ext uri="{FF2B5EF4-FFF2-40B4-BE49-F238E27FC236}">
                <a16:creationId xmlns:a16="http://schemas.microsoft.com/office/drawing/2014/main" xmlns="" id="{8BA9CF2C-3343-4B06-9AEF-03B3F3462A0E}"/>
              </a:ext>
            </a:extLst>
          </p:cNvPr>
          <p:cNvSpPr/>
          <p:nvPr/>
        </p:nvSpPr>
        <p:spPr>
          <a:xfrm>
            <a:off x="416677" y="5104711"/>
            <a:ext cx="5131106" cy="786712"/>
          </a:xfrm>
          <a:prstGeom prst="rect">
            <a:avLst/>
          </a:prstGeom>
          <a:solidFill>
            <a:schemeClr val="accent2"/>
          </a:solidFill>
          <a:ln>
            <a:noFill/>
          </a:ln>
          <a:effectLst>
            <a:outerShdw blurRad="44450" dist="13969" dir="5400000" algn="ctr" rotWithShape="0">
              <a:srgbClr val="000000">
                <a:alpha val="44710"/>
              </a:srgbClr>
            </a:outerShdw>
          </a:effectLst>
        </p:spPr>
        <p:txBody>
          <a:bodyPr lIns="134475" tIns="107575" rIns="134475" bIns="107575" anchor="ctr" anchorCtr="0">
            <a:noAutofit/>
          </a:bodyPr>
          <a:lstStyle/>
          <a:p>
            <a:pPr marL="0" marR="0" lvl="0" indent="0" algn="ctr" defTabSz="914400" rtl="0" eaLnBrk="1" fontAlgn="auto" latinLnBrk="0" hangingPunct="1">
              <a:lnSpc>
                <a:spcPct val="90000"/>
              </a:lnSpc>
              <a:spcBef>
                <a:spcPts val="0"/>
              </a:spcBef>
              <a:spcAft>
                <a:spcPts val="0"/>
              </a:spcAft>
              <a:buClr>
                <a:srgbClr val="FFFFFF"/>
              </a:buClr>
              <a:buSzPct val="25000"/>
              <a:buFont typeface="Quattrocento Sans"/>
              <a:buNone/>
              <a:tabLst/>
              <a:defRPr/>
            </a:pPr>
            <a:r>
              <a:rPr kumimoji="0" lang="en"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Building a </a:t>
            </a:r>
            <a:r>
              <a:rPr kumimoji="0" lang="en" sz="2400" b="1" i="1"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new</a:t>
            </a:r>
            <a:r>
              <a:rPr kumimoji="0" lang="en"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 application</a:t>
            </a:r>
          </a:p>
          <a:p>
            <a:pPr marL="0" marR="0" lvl="0" indent="0" algn="ctr" defTabSz="914400" rtl="0" eaLnBrk="1" fontAlgn="auto" latinLnBrk="0" hangingPunct="1">
              <a:lnSpc>
                <a:spcPct val="90000"/>
              </a:lnSpc>
              <a:spcBef>
                <a:spcPts val="0"/>
              </a:spcBef>
              <a:spcAft>
                <a:spcPts val="0"/>
              </a:spcAft>
              <a:buClr>
                <a:srgbClr val="FFFFFF"/>
              </a:buClr>
              <a:buSzPct val="25000"/>
              <a:buFont typeface="Quattrocento Sans"/>
              <a:buNone/>
              <a:tabLst/>
              <a:defRPr/>
            </a:pPr>
            <a:r>
              <a:rPr kumimoji="0" lang="en" sz="2400" b="0" i="1"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(maybe … if there’s time) </a:t>
            </a:r>
            <a:endParaRPr kumimoji="0" lang="en"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endParaRPr>
          </a:p>
        </p:txBody>
      </p:sp>
      <p:pic>
        <p:nvPicPr>
          <p:cNvPr id="10" name="Picture 9">
            <a:extLst>
              <a:ext uri="{FF2B5EF4-FFF2-40B4-BE49-F238E27FC236}">
                <a16:creationId xmlns:a16="http://schemas.microsoft.com/office/drawing/2014/main" xmlns="" id="{E661E1A0-B815-4368-8AB7-D419BD5209A4}"/>
              </a:ext>
            </a:extLst>
          </p:cNvPr>
          <p:cNvPicPr>
            <a:picLocks noChangeAspect="1"/>
          </p:cNvPicPr>
          <p:nvPr/>
        </p:nvPicPr>
        <p:blipFill>
          <a:blip r:embed="rId3"/>
          <a:stretch>
            <a:fillRect/>
          </a:stretch>
        </p:blipFill>
        <p:spPr>
          <a:xfrm>
            <a:off x="5635759" y="1668482"/>
            <a:ext cx="6352267" cy="4228725"/>
          </a:xfrm>
          <a:prstGeom prst="rect">
            <a:avLst/>
          </a:prstGeom>
        </p:spPr>
      </p:pic>
    </p:spTree>
    <p:extLst>
      <p:ext uri="{BB962C8B-B14F-4D97-AF65-F5344CB8AC3E}">
        <p14:creationId xmlns:p14="http://schemas.microsoft.com/office/powerpoint/2010/main" val="4066934618"/>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BFF00EA-F2E6-4FD5-8282-B91219AFE8AF}"/>
              </a:ext>
            </a:extLst>
          </p:cNvPr>
          <p:cNvSpPr>
            <a:spLocks noGrp="1"/>
          </p:cNvSpPr>
          <p:nvPr>
            <p:ph type="title"/>
          </p:nvPr>
        </p:nvSpPr>
        <p:spPr/>
        <p:txBody>
          <a:bodyPr/>
          <a:lstStyle/>
          <a:p>
            <a:r>
              <a:rPr lang="en-US"/>
              <a:t>Where do application admins spend time…</a:t>
            </a:r>
          </a:p>
        </p:txBody>
      </p:sp>
      <p:sp>
        <p:nvSpPr>
          <p:cNvPr id="3" name="Shape 1484">
            <a:extLst>
              <a:ext uri="{FF2B5EF4-FFF2-40B4-BE49-F238E27FC236}">
                <a16:creationId xmlns:a16="http://schemas.microsoft.com/office/drawing/2014/main" xmlns="" id="{4A2CB58B-C544-485C-98AE-024DD201EA4B}"/>
              </a:ext>
            </a:extLst>
          </p:cNvPr>
          <p:cNvSpPr/>
          <p:nvPr/>
        </p:nvSpPr>
        <p:spPr>
          <a:xfrm>
            <a:off x="6858310" y="1670020"/>
            <a:ext cx="5131106" cy="805007"/>
          </a:xfrm>
          <a:prstGeom prst="rect">
            <a:avLst/>
          </a:prstGeom>
          <a:solidFill>
            <a:schemeClr val="accent1"/>
          </a:solidFill>
          <a:ln>
            <a:noFill/>
          </a:ln>
          <a:effectLst>
            <a:outerShdw blurRad="44450" dist="13969" dir="5400000" algn="ctr" rotWithShape="0">
              <a:srgbClr val="000000">
                <a:alpha val="44710"/>
              </a:srgbClr>
            </a:outerShdw>
          </a:effectLst>
        </p:spPr>
        <p:txBody>
          <a:bodyPr lIns="134475" tIns="107575" rIns="134475" bIns="107575" anchor="ctr" anchorCtr="0">
            <a:noAutofit/>
          </a:bodyPr>
          <a:lstStyle/>
          <a:p>
            <a:pPr marL="0" marR="0" lvl="0" indent="0" algn="ctr" defTabSz="914400" rtl="0" eaLnBrk="1" fontAlgn="auto" latinLnBrk="0" hangingPunct="1">
              <a:lnSpc>
                <a:spcPct val="90000"/>
              </a:lnSpc>
              <a:spcBef>
                <a:spcPts val="0"/>
              </a:spcBef>
              <a:spcAft>
                <a:spcPts val="0"/>
              </a:spcAft>
              <a:buClr>
                <a:srgbClr val="FFFFFF"/>
              </a:buClr>
              <a:buSzPct val="25000"/>
              <a:buFontTx/>
              <a:buNone/>
              <a:tabLst/>
              <a:defRPr/>
            </a:pPr>
            <a:r>
              <a:rPr kumimoji="0" lang="en-US"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Maintaining </a:t>
            </a:r>
            <a:r>
              <a:rPr kumimoji="0" lang="en-US" sz="2400" b="1" i="1"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existing</a:t>
            </a:r>
            <a:r>
              <a:rPr kumimoji="0" lang="en-US"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 applications</a:t>
            </a:r>
          </a:p>
        </p:txBody>
      </p:sp>
      <p:sp>
        <p:nvSpPr>
          <p:cNvPr id="4" name="Shape 1485">
            <a:extLst>
              <a:ext uri="{FF2B5EF4-FFF2-40B4-BE49-F238E27FC236}">
                <a16:creationId xmlns:a16="http://schemas.microsoft.com/office/drawing/2014/main" xmlns="" id="{6C9CA343-997C-406D-B782-6366519BAFEE}"/>
              </a:ext>
            </a:extLst>
          </p:cNvPr>
          <p:cNvSpPr/>
          <p:nvPr/>
        </p:nvSpPr>
        <p:spPr>
          <a:xfrm>
            <a:off x="6858310" y="2520657"/>
            <a:ext cx="5131106" cy="799171"/>
          </a:xfrm>
          <a:prstGeom prst="rect">
            <a:avLst/>
          </a:prstGeom>
          <a:solidFill>
            <a:schemeClr val="tx2"/>
          </a:solidFill>
          <a:ln>
            <a:noFill/>
          </a:ln>
          <a:effectLst>
            <a:outerShdw blurRad="44450" dist="13969" dir="5400000" algn="ctr" rotWithShape="0">
              <a:srgbClr val="000000">
                <a:alpha val="44710"/>
              </a:srgbClr>
            </a:outerShdw>
          </a:effectLst>
        </p:spPr>
        <p:txBody>
          <a:bodyPr lIns="134475" tIns="107575" rIns="134475" bIns="107575" anchor="ctr" anchorCtr="0">
            <a:noAutofit/>
          </a:bodyPr>
          <a:lstStyle/>
          <a:p>
            <a:pPr marL="0" marR="0" lvl="0" indent="0" algn="ctr" defTabSz="914400" rtl="0" eaLnBrk="1" fontAlgn="auto" latinLnBrk="0" hangingPunct="1">
              <a:lnSpc>
                <a:spcPct val="90000"/>
              </a:lnSpc>
              <a:spcBef>
                <a:spcPts val="0"/>
              </a:spcBef>
              <a:spcAft>
                <a:spcPts val="0"/>
              </a:spcAft>
              <a:buClr>
                <a:srgbClr val="FFFFFF"/>
              </a:buClr>
              <a:buSzPct val="25000"/>
              <a:buFontTx/>
              <a:buNone/>
              <a:tabLst/>
              <a:defRPr/>
            </a:pPr>
            <a:r>
              <a:rPr kumimoji="0" lang="en-US"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Re-deploying new versions </a:t>
            </a:r>
          </a:p>
          <a:p>
            <a:pPr marL="0" marR="0" lvl="0" indent="0" algn="ctr" defTabSz="914400" rtl="0" eaLnBrk="1" fontAlgn="auto" latinLnBrk="0" hangingPunct="1">
              <a:lnSpc>
                <a:spcPct val="90000"/>
              </a:lnSpc>
              <a:spcBef>
                <a:spcPts val="0"/>
              </a:spcBef>
              <a:spcAft>
                <a:spcPts val="0"/>
              </a:spcAft>
              <a:buClr>
                <a:srgbClr val="FFFFFF"/>
              </a:buClr>
              <a:buSzPct val="25000"/>
              <a:buFontTx/>
              <a:buNone/>
              <a:tabLst/>
              <a:defRPr/>
            </a:pPr>
            <a:r>
              <a:rPr kumimoji="0" lang="en-US"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of </a:t>
            </a:r>
            <a:r>
              <a:rPr kumimoji="0" lang="en-US" sz="2400" b="1" i="1"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existing</a:t>
            </a:r>
            <a:r>
              <a:rPr kumimoji="0" lang="en-US"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 applications</a:t>
            </a:r>
          </a:p>
        </p:txBody>
      </p:sp>
      <p:sp>
        <p:nvSpPr>
          <p:cNvPr id="5" name="Shape 1486">
            <a:extLst>
              <a:ext uri="{FF2B5EF4-FFF2-40B4-BE49-F238E27FC236}">
                <a16:creationId xmlns:a16="http://schemas.microsoft.com/office/drawing/2014/main" xmlns="" id="{1054195C-A828-44C9-90BB-0530FA422B04}"/>
              </a:ext>
            </a:extLst>
          </p:cNvPr>
          <p:cNvSpPr/>
          <p:nvPr/>
        </p:nvSpPr>
        <p:spPr>
          <a:xfrm>
            <a:off x="6858310" y="3361124"/>
            <a:ext cx="5131106" cy="878149"/>
          </a:xfrm>
          <a:prstGeom prst="rect">
            <a:avLst/>
          </a:prstGeom>
          <a:solidFill>
            <a:schemeClr val="tx2"/>
          </a:solidFill>
          <a:ln>
            <a:noFill/>
          </a:ln>
          <a:effectLst>
            <a:outerShdw blurRad="44450" dist="13969" dir="5400000" algn="ctr" rotWithShape="0">
              <a:srgbClr val="000000">
                <a:alpha val="44710"/>
              </a:srgbClr>
            </a:outerShdw>
          </a:effectLst>
        </p:spPr>
        <p:txBody>
          <a:bodyPr lIns="134475" tIns="107575" rIns="134475" bIns="107575" anchor="ctr" anchorCtr="0">
            <a:noAutofit/>
          </a:bodyPr>
          <a:lstStyle/>
          <a:p>
            <a:pPr marL="0" marR="0" lvl="0" indent="0" algn="ctr" defTabSz="914400" rtl="0" eaLnBrk="1" fontAlgn="auto" latinLnBrk="0" hangingPunct="1">
              <a:lnSpc>
                <a:spcPct val="90000"/>
              </a:lnSpc>
              <a:spcBef>
                <a:spcPts val="0"/>
              </a:spcBef>
              <a:spcAft>
                <a:spcPts val="0"/>
              </a:spcAft>
              <a:buClr>
                <a:srgbClr val="FFFFFF"/>
              </a:buClr>
              <a:buSzPct val="25000"/>
              <a:buFontTx/>
              <a:buNone/>
              <a:tabLst/>
              <a:defRPr/>
            </a:pPr>
            <a:r>
              <a:rPr kumimoji="0" lang="en-US"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Diagnosing issues with</a:t>
            </a:r>
          </a:p>
          <a:p>
            <a:pPr marL="0" marR="0" lvl="0" indent="0" algn="ctr" defTabSz="914400" rtl="0" eaLnBrk="1" fontAlgn="auto" latinLnBrk="0" hangingPunct="1">
              <a:lnSpc>
                <a:spcPct val="90000"/>
              </a:lnSpc>
              <a:spcBef>
                <a:spcPts val="0"/>
              </a:spcBef>
              <a:spcAft>
                <a:spcPts val="0"/>
              </a:spcAft>
              <a:buClr>
                <a:srgbClr val="FFFFFF"/>
              </a:buClr>
              <a:buSzPct val="25000"/>
              <a:buFontTx/>
              <a:buNone/>
              <a:tabLst/>
              <a:defRPr/>
            </a:pPr>
            <a:r>
              <a:rPr kumimoji="0" lang="en-US" sz="2400" b="1" i="1"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existing</a:t>
            </a:r>
            <a:r>
              <a:rPr kumimoji="0" lang="en-US"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 applications</a:t>
            </a:r>
          </a:p>
        </p:txBody>
      </p:sp>
      <p:sp>
        <p:nvSpPr>
          <p:cNvPr id="6" name="Shape 1487">
            <a:extLst>
              <a:ext uri="{FF2B5EF4-FFF2-40B4-BE49-F238E27FC236}">
                <a16:creationId xmlns:a16="http://schemas.microsoft.com/office/drawing/2014/main" xmlns="" id="{4A60CE40-460F-419B-BA50-0C226AC87C5C}"/>
              </a:ext>
            </a:extLst>
          </p:cNvPr>
          <p:cNvSpPr/>
          <p:nvPr/>
        </p:nvSpPr>
        <p:spPr>
          <a:xfrm>
            <a:off x="6858310" y="4279687"/>
            <a:ext cx="5131106" cy="790177"/>
          </a:xfrm>
          <a:prstGeom prst="rect">
            <a:avLst/>
          </a:prstGeom>
          <a:solidFill>
            <a:schemeClr val="accent1"/>
          </a:solidFill>
          <a:ln>
            <a:noFill/>
          </a:ln>
          <a:effectLst>
            <a:outerShdw blurRad="44450" dist="13969" dir="5400000" algn="ctr" rotWithShape="0">
              <a:srgbClr val="000000">
                <a:alpha val="44710"/>
              </a:srgbClr>
            </a:outerShdw>
          </a:effectLst>
        </p:spPr>
        <p:txBody>
          <a:bodyPr lIns="134475" tIns="107575" rIns="134475" bIns="107575" anchor="ctr" anchorCtr="0">
            <a:noAutofit/>
          </a:bodyPr>
          <a:lstStyle/>
          <a:p>
            <a:pPr marL="0" marR="0" lvl="0" indent="0" algn="ctr" defTabSz="914400" rtl="0" eaLnBrk="1" fontAlgn="auto" latinLnBrk="0" hangingPunct="1">
              <a:lnSpc>
                <a:spcPct val="90000"/>
              </a:lnSpc>
              <a:spcBef>
                <a:spcPts val="0"/>
              </a:spcBef>
              <a:spcAft>
                <a:spcPts val="0"/>
              </a:spcAft>
              <a:buClr>
                <a:srgbClr val="FFFFFF"/>
              </a:buClr>
              <a:buSzPct val="25000"/>
              <a:buFontTx/>
              <a:buNone/>
              <a:tabLst/>
              <a:defRPr/>
            </a:pPr>
            <a:r>
              <a:rPr kumimoji="0" lang="en-US"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Troubleshooting issues from feature additions to the </a:t>
            </a:r>
            <a:r>
              <a:rPr kumimoji="0" lang="en-US" sz="2400" b="1" i="1"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existing</a:t>
            </a:r>
            <a:r>
              <a:rPr kumimoji="0" lang="en-US"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 applications</a:t>
            </a:r>
          </a:p>
        </p:txBody>
      </p:sp>
      <p:sp>
        <p:nvSpPr>
          <p:cNvPr id="7" name="Shape 1488">
            <a:extLst>
              <a:ext uri="{FF2B5EF4-FFF2-40B4-BE49-F238E27FC236}">
                <a16:creationId xmlns:a16="http://schemas.microsoft.com/office/drawing/2014/main" xmlns="" id="{8BA9CF2C-3343-4B06-9AEF-03B3F3462A0E}"/>
              </a:ext>
            </a:extLst>
          </p:cNvPr>
          <p:cNvSpPr/>
          <p:nvPr/>
        </p:nvSpPr>
        <p:spPr>
          <a:xfrm>
            <a:off x="6858310" y="5111160"/>
            <a:ext cx="5131106" cy="786712"/>
          </a:xfrm>
          <a:prstGeom prst="rect">
            <a:avLst/>
          </a:prstGeom>
          <a:solidFill>
            <a:schemeClr val="accent2"/>
          </a:solidFill>
          <a:ln>
            <a:noFill/>
          </a:ln>
          <a:effectLst>
            <a:outerShdw blurRad="44450" dist="13969" dir="5400000" algn="ctr" rotWithShape="0">
              <a:srgbClr val="000000">
                <a:alpha val="44710"/>
              </a:srgbClr>
            </a:outerShdw>
          </a:effectLst>
        </p:spPr>
        <p:txBody>
          <a:bodyPr lIns="134475" tIns="107575" rIns="134475" bIns="107575" anchor="ctr" anchorCtr="0">
            <a:noAutofit/>
          </a:bodyPr>
          <a:lstStyle/>
          <a:p>
            <a:pPr marL="0" marR="0" lvl="0" indent="0" algn="ctr" defTabSz="914400" rtl="0" eaLnBrk="1" fontAlgn="auto" latinLnBrk="0" hangingPunct="1">
              <a:lnSpc>
                <a:spcPct val="90000"/>
              </a:lnSpc>
              <a:spcBef>
                <a:spcPts val="0"/>
              </a:spcBef>
              <a:spcAft>
                <a:spcPts val="0"/>
              </a:spcAft>
              <a:buClr>
                <a:srgbClr val="FFFFFF"/>
              </a:buClr>
              <a:buSzPct val="25000"/>
              <a:buFontTx/>
              <a:buNone/>
              <a:tabLst/>
              <a:defRPr/>
            </a:pPr>
            <a:r>
              <a:rPr kumimoji="0" lang="en-US"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Deploying a </a:t>
            </a:r>
            <a:r>
              <a:rPr kumimoji="0" lang="en-US" sz="2400" b="1" i="1"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new</a:t>
            </a:r>
            <a:r>
              <a:rPr kumimoji="0" lang="en-US"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 application </a:t>
            </a:r>
          </a:p>
        </p:txBody>
      </p:sp>
      <p:pic>
        <p:nvPicPr>
          <p:cNvPr id="9" name="Picture 8">
            <a:extLst>
              <a:ext uri="{FF2B5EF4-FFF2-40B4-BE49-F238E27FC236}">
                <a16:creationId xmlns:a16="http://schemas.microsoft.com/office/drawing/2014/main" xmlns="" id="{6FF3F9FC-5389-4A07-AABB-84490B3E4CC2}"/>
              </a:ext>
            </a:extLst>
          </p:cNvPr>
          <p:cNvPicPr>
            <a:picLocks noChangeAspect="1"/>
          </p:cNvPicPr>
          <p:nvPr/>
        </p:nvPicPr>
        <p:blipFill>
          <a:blip r:embed="rId3"/>
          <a:stretch>
            <a:fillRect/>
          </a:stretch>
        </p:blipFill>
        <p:spPr>
          <a:xfrm>
            <a:off x="457580" y="1670020"/>
            <a:ext cx="6343364" cy="4227852"/>
          </a:xfrm>
          <a:prstGeom prst="rect">
            <a:avLst/>
          </a:prstGeom>
        </p:spPr>
      </p:pic>
    </p:spTree>
    <p:extLst>
      <p:ext uri="{BB962C8B-B14F-4D97-AF65-F5344CB8AC3E}">
        <p14:creationId xmlns:p14="http://schemas.microsoft.com/office/powerpoint/2010/main" val="1452615071"/>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b="1">
                <a:solidFill>
                  <a:schemeClr val="tx1"/>
                </a:solidFill>
                <a:latin typeface="+mn-lt"/>
              </a:rPr>
              <a:t>Help customers free resources and work more efficiently by modernizing traditional applications</a:t>
            </a:r>
          </a:p>
        </p:txBody>
      </p:sp>
      <p:pic>
        <p:nvPicPr>
          <p:cNvPr id="8" name="Picture Placeholder 7">
            <a:extLst>
              <a:ext uri="{FF2B5EF4-FFF2-40B4-BE49-F238E27FC236}">
                <a16:creationId xmlns:a16="http://schemas.microsoft.com/office/drawing/2014/main" xmlns="" id="{FA77E1B5-6C52-4EE0-9209-FE87EFF838D8}"/>
              </a:ext>
            </a:extLst>
          </p:cNvPr>
          <p:cNvPicPr>
            <a:picLocks noGrp="1" noChangeAspect="1"/>
          </p:cNvPicPr>
          <p:nvPr>
            <p:ph type="pic" sz="quarter" idx="10"/>
          </p:nvPr>
        </p:nvPicPr>
        <p:blipFill>
          <a:blip r:embed="rId3"/>
          <a:srcRect l="16685" r="16685"/>
          <a:stretch>
            <a:fillRect/>
          </a:stretch>
        </p:blipFill>
        <p:spPr/>
      </p:pic>
    </p:spTree>
    <p:extLst>
      <p:ext uri="{BB962C8B-B14F-4D97-AF65-F5344CB8AC3E}">
        <p14:creationId xmlns:p14="http://schemas.microsoft.com/office/powerpoint/2010/main" val="3269026771"/>
      </p:ext>
    </p:extLst>
  </p:cSld>
  <p:clrMapOvr>
    <a:masterClrMapping/>
  </p:clrMapOvr>
  <p:transition spd="med">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316982" y="2340841"/>
            <a:ext cx="760105" cy="876618"/>
          </a:xfrm>
          <a:prstGeom prst="rect">
            <a:avLst/>
          </a:prstGeom>
        </p:spPr>
      </p:pic>
      <p:grpSp>
        <p:nvGrpSpPr>
          <p:cNvPr id="12" name="Group 11"/>
          <p:cNvGrpSpPr/>
          <p:nvPr/>
        </p:nvGrpSpPr>
        <p:grpSpPr>
          <a:xfrm>
            <a:off x="1925254" y="2249173"/>
            <a:ext cx="1517357" cy="995721"/>
            <a:chOff x="1799201" y="2089133"/>
            <a:chExt cx="1517572" cy="995863"/>
          </a:xfrm>
        </p:grpSpPr>
        <p:pic>
          <p:nvPicPr>
            <p:cNvPr id="18" name="Picture 17"/>
            <p:cNvPicPr>
              <a:picLocks noChangeAspect="1"/>
            </p:cNvPicPr>
            <p:nvPr/>
          </p:nvPicPr>
          <p:blipFill>
            <a:blip r:embed="rId4"/>
            <a:stretch>
              <a:fillRect/>
            </a:stretch>
          </p:blipFill>
          <p:spPr>
            <a:xfrm>
              <a:off x="2320910" y="2089133"/>
              <a:ext cx="995863" cy="995863"/>
            </a:xfrm>
            <a:prstGeom prst="rect">
              <a:avLst/>
            </a:prstGeom>
          </p:spPr>
        </p:pic>
        <p:pic>
          <p:nvPicPr>
            <p:cNvPr id="19" name="Picture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1799201" y="2131685"/>
              <a:ext cx="760213" cy="876742"/>
            </a:xfrm>
            <a:prstGeom prst="rect">
              <a:avLst/>
            </a:prstGeom>
          </p:spPr>
        </p:pic>
      </p:grpSp>
      <p:grpSp>
        <p:nvGrpSpPr>
          <p:cNvPr id="15" name="Group 14"/>
          <p:cNvGrpSpPr/>
          <p:nvPr/>
        </p:nvGrpSpPr>
        <p:grpSpPr>
          <a:xfrm>
            <a:off x="3852647" y="2004687"/>
            <a:ext cx="2636501" cy="1484691"/>
            <a:chOff x="3579361" y="1840611"/>
            <a:chExt cx="2636875" cy="1484902"/>
          </a:xfrm>
        </p:grpSpPr>
        <p:pic>
          <p:nvPicPr>
            <p:cNvPr id="24" name="Picture 23"/>
            <p:cNvPicPr>
              <a:picLocks noChangeAspect="1"/>
            </p:cNvPicPr>
            <p:nvPr/>
          </p:nvPicPr>
          <p:blipFill>
            <a:blip r:embed="rId4"/>
            <a:stretch>
              <a:fillRect/>
            </a:stretch>
          </p:blipFill>
          <p:spPr>
            <a:xfrm>
              <a:off x="5220373" y="2098584"/>
              <a:ext cx="995863" cy="995863"/>
            </a:xfrm>
            <a:prstGeom prst="rect">
              <a:avLst/>
            </a:prstGeom>
          </p:spPr>
        </p:pic>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4608766" y="2131685"/>
              <a:ext cx="760213" cy="876742"/>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793925" y="1840611"/>
              <a:ext cx="275780" cy="319653"/>
            </a:xfrm>
            <a:prstGeom prst="rect">
              <a:avLst/>
            </a:prstGeom>
          </p:spPr>
        </p:pic>
        <p:pic>
          <p:nvPicPr>
            <p:cNvPr id="10" name="Picture 9"/>
            <p:cNvPicPr>
              <a:picLocks noChangeAspect="1"/>
            </p:cNvPicPr>
            <p:nvPr/>
          </p:nvPicPr>
          <p:blipFill>
            <a:blip r:embed="rId6"/>
            <a:stretch>
              <a:fillRect/>
            </a:stretch>
          </p:blipFill>
          <p:spPr>
            <a:xfrm>
              <a:off x="3579361" y="2996300"/>
              <a:ext cx="288061" cy="329213"/>
            </a:xfrm>
            <a:prstGeom prst="rect">
              <a:avLst/>
            </a:prstGeom>
          </p:spPr>
        </p:pic>
        <p:cxnSp>
          <p:nvCxnSpPr>
            <p:cNvPr id="14" name="Straight Arrow Connector 13"/>
            <p:cNvCxnSpPr/>
            <p:nvPr/>
          </p:nvCxnSpPr>
          <p:spPr>
            <a:xfrm flipV="1">
              <a:off x="3975155" y="2796721"/>
              <a:ext cx="516930" cy="297726"/>
            </a:xfrm>
            <a:prstGeom prst="straightConnector1">
              <a:avLst/>
            </a:prstGeom>
            <a:ln w="508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4100684" y="2066672"/>
              <a:ext cx="477103" cy="325182"/>
            </a:xfrm>
            <a:prstGeom prst="straightConnector1">
              <a:avLst/>
            </a:prstGeom>
            <a:ln w="508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20" name="Group 19"/>
          <p:cNvGrpSpPr/>
          <p:nvPr/>
        </p:nvGrpSpPr>
        <p:grpSpPr>
          <a:xfrm>
            <a:off x="10228796" y="1911066"/>
            <a:ext cx="1671935" cy="1671935"/>
            <a:chOff x="10042446" y="1555767"/>
            <a:chExt cx="1672172" cy="1672172"/>
          </a:xfrm>
        </p:grpSpPr>
        <p:pic>
          <p:nvPicPr>
            <p:cNvPr id="61" name="Picture 60"/>
            <p:cNvPicPr>
              <a:picLocks noChangeAspect="1"/>
            </p:cNvPicPr>
            <p:nvPr/>
          </p:nvPicPr>
          <p:blipFill>
            <a:blip r:embed="rId4"/>
            <a:stretch>
              <a:fillRect/>
            </a:stretch>
          </p:blipFill>
          <p:spPr>
            <a:xfrm>
              <a:off x="10042446" y="1555767"/>
              <a:ext cx="1672172" cy="1672172"/>
            </a:xfrm>
            <a:prstGeom prst="rect">
              <a:avLst/>
            </a:prstGeom>
          </p:spPr>
        </p:pic>
        <p:pic>
          <p:nvPicPr>
            <p:cNvPr id="27" name="Picture 2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441050" y="1925758"/>
              <a:ext cx="882901" cy="1076520"/>
            </a:xfrm>
            <a:prstGeom prst="rect">
              <a:avLst/>
            </a:prstGeom>
          </p:spPr>
        </p:pic>
      </p:grpSp>
      <p:sp>
        <p:nvSpPr>
          <p:cNvPr id="63" name="Title 1"/>
          <p:cNvSpPr>
            <a:spLocks noGrp="1"/>
          </p:cNvSpPr>
          <p:nvPr>
            <p:ph type="title"/>
          </p:nvPr>
        </p:nvSpPr>
        <p:spPr>
          <a:xfrm>
            <a:off x="883" y="295730"/>
            <a:ext cx="12541058" cy="917444"/>
          </a:xfrm>
        </p:spPr>
        <p:txBody>
          <a:bodyPr/>
          <a:lstStyle/>
          <a:p>
            <a:r>
              <a:rPr lang="en-US" sz="4488"/>
              <a:t>Ways to Modernize Applications</a:t>
            </a:r>
            <a:endParaRPr lang="en-US" sz="4488">
              <a:solidFill>
                <a:schemeClr val="tx1"/>
              </a:solidFill>
            </a:endParaRPr>
          </a:p>
        </p:txBody>
      </p:sp>
      <p:sp>
        <p:nvSpPr>
          <p:cNvPr id="11" name="Arrow: Right 10"/>
          <p:cNvSpPr/>
          <p:nvPr/>
        </p:nvSpPr>
        <p:spPr bwMode="auto">
          <a:xfrm>
            <a:off x="1260521" y="2595953"/>
            <a:ext cx="474360" cy="438309"/>
          </a:xfrm>
          <a:prstGeom prst="rightArrow">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41" name="Arrow: Right 40"/>
          <p:cNvSpPr/>
          <p:nvPr/>
        </p:nvSpPr>
        <p:spPr bwMode="auto">
          <a:xfrm>
            <a:off x="3668004" y="2580077"/>
            <a:ext cx="474360" cy="438309"/>
          </a:xfrm>
          <a:prstGeom prst="rightArrow">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44" name="Arrow: Right 43"/>
          <p:cNvSpPr/>
          <p:nvPr/>
        </p:nvSpPr>
        <p:spPr bwMode="auto">
          <a:xfrm>
            <a:off x="6779254" y="2594531"/>
            <a:ext cx="474360" cy="438309"/>
          </a:xfrm>
          <a:prstGeom prst="rightArrow">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2" name="Group 1"/>
          <p:cNvGrpSpPr/>
          <p:nvPr/>
        </p:nvGrpSpPr>
        <p:grpSpPr>
          <a:xfrm>
            <a:off x="7047542" y="1777471"/>
            <a:ext cx="2727964" cy="1939125"/>
            <a:chOff x="7047659" y="1777226"/>
            <a:chExt cx="2728351" cy="1939401"/>
          </a:xfrm>
        </p:grpSpPr>
        <p:pic>
          <p:nvPicPr>
            <p:cNvPr id="30" name="Picture 29"/>
            <p:cNvPicPr>
              <a:picLocks noChangeAspect="1"/>
            </p:cNvPicPr>
            <p:nvPr/>
          </p:nvPicPr>
          <p:blipFill>
            <a:blip r:embed="rId4"/>
            <a:stretch>
              <a:fillRect/>
            </a:stretch>
          </p:blipFill>
          <p:spPr>
            <a:xfrm>
              <a:off x="8366422" y="2177536"/>
              <a:ext cx="995863" cy="995863"/>
            </a:xfrm>
            <a:prstGeom prst="rect">
              <a:avLst/>
            </a:prstGeom>
          </p:spPr>
        </p:pic>
        <p:pic>
          <p:nvPicPr>
            <p:cNvPr id="32" name="Picture 3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39826" y="2191450"/>
              <a:ext cx="275780" cy="319653"/>
            </a:xfrm>
            <a:prstGeom prst="rect">
              <a:avLst/>
            </a:prstGeom>
          </p:spPr>
        </p:pic>
        <p:pic>
          <p:nvPicPr>
            <p:cNvPr id="33" name="Picture 32"/>
            <p:cNvPicPr>
              <a:picLocks noChangeAspect="1"/>
            </p:cNvPicPr>
            <p:nvPr/>
          </p:nvPicPr>
          <p:blipFill>
            <a:blip r:embed="rId6"/>
            <a:stretch>
              <a:fillRect/>
            </a:stretch>
          </p:blipFill>
          <p:spPr>
            <a:xfrm>
              <a:off x="7047659" y="3159298"/>
              <a:ext cx="288061" cy="329213"/>
            </a:xfrm>
            <a:prstGeom prst="rect">
              <a:avLst/>
            </a:prstGeom>
          </p:spPr>
        </p:pic>
        <p:cxnSp>
          <p:nvCxnSpPr>
            <p:cNvPr id="34" name="Straight Arrow Connector 33"/>
            <p:cNvCxnSpPr/>
            <p:nvPr/>
          </p:nvCxnSpPr>
          <p:spPr>
            <a:xfrm flipV="1">
              <a:off x="7443453" y="2959719"/>
              <a:ext cx="516930" cy="297726"/>
            </a:xfrm>
            <a:prstGeom prst="straightConnector1">
              <a:avLst/>
            </a:prstGeom>
            <a:ln w="508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a:off x="7499342" y="2459260"/>
              <a:ext cx="591612" cy="118299"/>
            </a:xfrm>
            <a:prstGeom prst="straightConnector1">
              <a:avLst/>
            </a:prstGeom>
            <a:ln w="508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7" name="Picture 3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090709" y="3399060"/>
              <a:ext cx="273980" cy="317567"/>
            </a:xfrm>
            <a:prstGeom prst="rect">
              <a:avLst/>
            </a:prstGeom>
          </p:spPr>
        </p:pic>
        <p:cxnSp>
          <p:nvCxnSpPr>
            <p:cNvPr id="38" name="Straight Arrow Connector 37"/>
            <p:cNvCxnSpPr/>
            <p:nvPr/>
          </p:nvCxnSpPr>
          <p:spPr>
            <a:xfrm>
              <a:off x="7541971" y="3343290"/>
              <a:ext cx="1383104" cy="153143"/>
            </a:xfrm>
            <a:prstGeom prst="straightConnector1">
              <a:avLst/>
            </a:prstGeom>
            <a:ln w="508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42" name="Picture 4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263558" y="3103494"/>
              <a:ext cx="273980" cy="317567"/>
            </a:xfrm>
            <a:prstGeom prst="rect">
              <a:avLst/>
            </a:prstGeom>
          </p:spPr>
        </p:pic>
        <p:cxnSp>
          <p:nvCxnSpPr>
            <p:cNvPr id="43" name="Straight Arrow Connector 42"/>
            <p:cNvCxnSpPr/>
            <p:nvPr/>
          </p:nvCxnSpPr>
          <p:spPr>
            <a:xfrm>
              <a:off x="8829060" y="2912005"/>
              <a:ext cx="349766" cy="381876"/>
            </a:xfrm>
            <a:prstGeom prst="straightConnector1">
              <a:avLst/>
            </a:prstGeom>
            <a:ln w="508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46" name="Picture 4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502030" y="3376436"/>
              <a:ext cx="273980" cy="317567"/>
            </a:xfrm>
            <a:prstGeom prst="rect">
              <a:avLst/>
            </a:prstGeom>
          </p:spPr>
        </p:pic>
        <p:pic>
          <p:nvPicPr>
            <p:cNvPr id="47" name="Picture 4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469443" y="1777226"/>
              <a:ext cx="275780" cy="319653"/>
            </a:xfrm>
            <a:prstGeom prst="rect">
              <a:avLst/>
            </a:prstGeom>
          </p:spPr>
        </p:pic>
        <p:cxnSp>
          <p:nvCxnSpPr>
            <p:cNvPr id="48" name="Straight Arrow Connector 47"/>
            <p:cNvCxnSpPr/>
            <p:nvPr/>
          </p:nvCxnSpPr>
          <p:spPr>
            <a:xfrm>
              <a:off x="7858340" y="2053475"/>
              <a:ext cx="481621" cy="334243"/>
            </a:xfrm>
            <a:prstGeom prst="straightConnector1">
              <a:avLst/>
            </a:prstGeom>
            <a:ln w="508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 name="Picture 2"/>
            <p:cNvPicPr>
              <a:picLocks noChangeAspect="1"/>
            </p:cNvPicPr>
            <p:nvPr/>
          </p:nvPicPr>
          <p:blipFill>
            <a:blip r:embed="rId9">
              <a:extLst>
                <a:ext uri="{BEBA8EAE-BF5A-486C-A8C5-ECC9F3942E4B}">
                  <a14:imgProps xmlns:a14="http://schemas.microsoft.com/office/drawing/2010/main">
                    <a14:imgLayer r:embed="rId10">
                      <a14:imgEffect>
                        <a14:backgroundRemoval t="10000" b="90000" l="10000" r="90000">
                          <a14:foregroundMark x1="37895" y1="78899" x2="37895" y2="78899"/>
                          <a14:foregroundMark x1="45263" y1="83486" x2="45263" y2="83486"/>
                          <a14:foregroundMark x1="57895" y1="79817" x2="57895" y2="79817"/>
                          <a14:foregroundMark x1="72632" y1="73394" x2="72632" y2="73394"/>
                          <a14:foregroundMark x1="83158" y1="72477" x2="83158" y2="72477"/>
                          <a14:foregroundMark x1="20000" y1="73394" x2="20000" y2="73394"/>
                          <a14:foregroundMark x1="15789" y1="65138" x2="15789" y2="65138"/>
                          <a14:foregroundMark x1="22105" y1="68807" x2="22105" y2="68807"/>
                          <a14:foregroundMark x1="13684" y1="74312" x2="13684" y2="74312"/>
                          <a14:foregroundMark x1="63158" y1="80734" x2="63158" y2="80734"/>
                          <a14:foregroundMark x1="15789" y1="75229" x2="15789" y2="75229"/>
                          <a14:foregroundMark x1="17895" y1="77982" x2="17895" y2="77982"/>
                          <a14:foregroundMark x1="20000" y1="78899" x2="20000" y2="78899"/>
                          <a14:foregroundMark x1="23158" y1="79817" x2="23158" y2="79817"/>
                          <a14:foregroundMark x1="25263" y1="81651" x2="25263" y2="81651"/>
                          <a14:backgroundMark x1="24211" y1="14679" x2="24211" y2="14679"/>
                          <a14:backgroundMark x1="28421" y1="3670" x2="28421" y2="3670"/>
                          <a14:backgroundMark x1="80000" y1="18349" x2="80000" y2="18349"/>
                          <a14:backgroundMark x1="78947" y1="3670" x2="78947" y2="3670"/>
                          <a14:backgroundMark x1="76842" y1="96330" x2="76842" y2="96330"/>
                          <a14:backgroundMark x1="81053" y1="87156" x2="81053" y2="87156"/>
                          <a14:backgroundMark x1="96842" y1="82569" x2="96842" y2="82569"/>
                          <a14:backgroundMark x1="96842" y1="47706" x2="96842" y2="47706"/>
                          <a14:backgroundMark x1="95789" y1="13761" x2="95789" y2="13761"/>
                          <a14:backgroundMark x1="21053" y1="96330" x2="21053" y2="96330"/>
                          <a14:backgroundMark x1="4211" y1="94495" x2="4211" y2="94495"/>
                          <a14:backgroundMark x1="4211" y1="25688" x2="4211" y2="25688"/>
                          <a14:backgroundMark x1="4211" y1="5505" x2="4211" y2="5505"/>
                        </a14:backgroundRemoval>
                      </a14:imgEffect>
                    </a14:imgLayer>
                  </a14:imgProps>
                </a:ext>
              </a:extLst>
            </a:blip>
            <a:stretch>
              <a:fillRect/>
            </a:stretch>
          </p:blipFill>
          <p:spPr>
            <a:xfrm>
              <a:off x="7987036" y="2285679"/>
              <a:ext cx="904875" cy="1038225"/>
            </a:xfrm>
            <a:prstGeom prst="rect">
              <a:avLst/>
            </a:prstGeom>
          </p:spPr>
        </p:pic>
      </p:grpSp>
      <p:sp>
        <p:nvSpPr>
          <p:cNvPr id="45" name="Arrow: Right 44"/>
          <p:cNvSpPr/>
          <p:nvPr/>
        </p:nvSpPr>
        <p:spPr bwMode="auto">
          <a:xfrm>
            <a:off x="9712423" y="2595953"/>
            <a:ext cx="474360" cy="438309"/>
          </a:xfrm>
          <a:prstGeom prst="rightArrow">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5" name="Rectangle 24"/>
          <p:cNvSpPr/>
          <p:nvPr/>
        </p:nvSpPr>
        <p:spPr>
          <a:xfrm>
            <a:off x="500619" y="3955551"/>
            <a:ext cx="11661218" cy="2246769"/>
          </a:xfrm>
          <a:prstGeom prst="rect">
            <a:avLst/>
          </a:prstGeom>
        </p:spPr>
        <p:txBody>
          <a:bodyPr wrap="square">
            <a:spAutoFit/>
          </a:bodyPr>
          <a:lstStyle/>
          <a:p>
            <a:pPr marL="342834" marR="0" lvl="0" indent="-342834" algn="l" defTabSz="672031" rtl="0" eaLnBrk="1" fontAlgn="auto" latinLnBrk="0" hangingPunct="1">
              <a:lnSpc>
                <a:spcPct val="100000"/>
              </a:lnSpc>
              <a:spcBef>
                <a:spcPts val="0"/>
              </a:spcBef>
              <a:spcAft>
                <a:spcPts val="0"/>
              </a:spcAft>
              <a:buClrTx/>
              <a:buSzTx/>
              <a:buFontTx/>
              <a:buAutoNum type="arabicParenR"/>
              <a:tabLst/>
              <a:defRPr/>
            </a:pPr>
            <a:r>
              <a:rPr kumimoji="0" lang="en-US" sz="2800" b="0" i="0" u="none" strike="noStrike" kern="0" cap="none" spc="0" normalizeH="0" baseline="0" noProof="0" dirty="0">
                <a:ln>
                  <a:noFill/>
                </a:ln>
                <a:solidFill>
                  <a:srgbClr val="353535"/>
                </a:solidFill>
                <a:effectLst/>
                <a:uLnTx/>
                <a:uFillTx/>
                <a:latin typeface="Segoe UI Semilight"/>
                <a:ea typeface="+mn-ea"/>
                <a:cs typeface="+mn-cs"/>
              </a:rPr>
              <a:t>Traditional application</a:t>
            </a:r>
          </a:p>
          <a:p>
            <a:pPr marL="342834" marR="0" lvl="0" indent="-342834" algn="l" defTabSz="672031" rtl="0" eaLnBrk="1" fontAlgn="auto" latinLnBrk="0" hangingPunct="1">
              <a:lnSpc>
                <a:spcPct val="100000"/>
              </a:lnSpc>
              <a:spcBef>
                <a:spcPts val="0"/>
              </a:spcBef>
              <a:spcAft>
                <a:spcPts val="0"/>
              </a:spcAft>
              <a:buClrTx/>
              <a:buSzTx/>
              <a:buFontTx/>
              <a:buAutoNum type="arabicParenR"/>
              <a:tabLst/>
              <a:defRPr/>
            </a:pPr>
            <a:r>
              <a:rPr kumimoji="0" lang="en-US" sz="2800" b="0" i="0" u="none" strike="noStrike" kern="0" cap="none" spc="0" normalizeH="0" baseline="0" noProof="0" dirty="0">
                <a:ln>
                  <a:noFill/>
                </a:ln>
                <a:solidFill>
                  <a:srgbClr val="353535"/>
                </a:solidFill>
                <a:effectLst/>
                <a:uLnTx/>
                <a:uFillTx/>
                <a:latin typeface="Segoe UI Semilight"/>
                <a:ea typeface="+mn-ea"/>
                <a:cs typeface="+mn-cs"/>
              </a:rPr>
              <a:t>Hosted as guest executables or containers in </a:t>
            </a:r>
            <a:r>
              <a:rPr kumimoji="0" lang="en-US" sz="2800" b="0" i="0" u="none" strike="noStrike" kern="0" cap="none" spc="0" normalizeH="0" baseline="0" noProof="0" dirty="0" smtClean="0">
                <a:ln>
                  <a:noFill/>
                </a:ln>
                <a:solidFill>
                  <a:srgbClr val="353535"/>
                </a:solidFill>
                <a:effectLst/>
                <a:uLnTx/>
                <a:uFillTx/>
                <a:latin typeface="Segoe UI Semilight"/>
                <a:ea typeface="+mn-ea"/>
                <a:cs typeface="+mn-cs"/>
              </a:rPr>
              <a:t>Kubernetes</a:t>
            </a:r>
            <a:endParaRPr kumimoji="0" lang="en-US" sz="2800" b="0" i="0" u="none" strike="noStrike" kern="0" cap="none" spc="0" normalizeH="0" baseline="0" noProof="0" dirty="0">
              <a:ln>
                <a:noFill/>
              </a:ln>
              <a:solidFill>
                <a:srgbClr val="353535"/>
              </a:solidFill>
              <a:effectLst/>
              <a:uLnTx/>
              <a:uFillTx/>
              <a:latin typeface="Segoe UI Semilight"/>
              <a:ea typeface="+mn-ea"/>
              <a:cs typeface="+mn-cs"/>
            </a:endParaRPr>
          </a:p>
          <a:p>
            <a:pPr marL="342834" marR="0" lvl="0" indent="-342834" algn="l" defTabSz="672031" rtl="0" eaLnBrk="1" fontAlgn="auto" latinLnBrk="0" hangingPunct="1">
              <a:lnSpc>
                <a:spcPct val="100000"/>
              </a:lnSpc>
              <a:spcBef>
                <a:spcPts val="0"/>
              </a:spcBef>
              <a:spcAft>
                <a:spcPts val="0"/>
              </a:spcAft>
              <a:buClrTx/>
              <a:buSzTx/>
              <a:buFontTx/>
              <a:buAutoNum type="arabicParenR"/>
              <a:tabLst/>
              <a:defRPr/>
            </a:pPr>
            <a:r>
              <a:rPr kumimoji="0" lang="en-US" sz="2800" b="0" i="0" u="none" strike="noStrike" kern="0" cap="none" spc="0" normalizeH="0" baseline="0" noProof="0" dirty="0">
                <a:ln>
                  <a:noFill/>
                </a:ln>
                <a:solidFill>
                  <a:srgbClr val="353535"/>
                </a:solidFill>
                <a:effectLst/>
                <a:uLnTx/>
                <a:uFillTx/>
                <a:latin typeface="Segoe UI Semilight"/>
                <a:ea typeface="+mn-ea"/>
                <a:cs typeface="+mn-cs"/>
              </a:rPr>
              <a:t>Modernization by adding new </a:t>
            </a:r>
            <a:r>
              <a:rPr kumimoji="0" lang="en-US" sz="2800" b="0" i="0" u="none" strike="noStrike" kern="0" cap="none" spc="0" normalizeH="0" baseline="0" noProof="0" dirty="0" err="1">
                <a:ln>
                  <a:noFill/>
                </a:ln>
                <a:solidFill>
                  <a:srgbClr val="353535"/>
                </a:solidFill>
                <a:effectLst/>
                <a:uLnTx/>
                <a:uFillTx/>
                <a:latin typeface="Segoe UI Semilight"/>
                <a:ea typeface="+mn-ea"/>
                <a:cs typeface="+mn-cs"/>
              </a:rPr>
              <a:t>microservices</a:t>
            </a:r>
            <a:endParaRPr kumimoji="0" lang="en-US" sz="2800" b="0" i="0" u="none" strike="noStrike" kern="0" cap="none" spc="0" normalizeH="0" baseline="0" noProof="0" dirty="0">
              <a:ln>
                <a:noFill/>
              </a:ln>
              <a:solidFill>
                <a:srgbClr val="353535"/>
              </a:solidFill>
              <a:effectLst/>
              <a:uLnTx/>
              <a:uFillTx/>
              <a:latin typeface="Segoe UI Semilight"/>
              <a:ea typeface="+mn-ea"/>
              <a:cs typeface="+mn-cs"/>
            </a:endParaRPr>
          </a:p>
          <a:p>
            <a:pPr marL="342834" marR="0" lvl="0" indent="-342834" algn="l" defTabSz="672031" rtl="0" eaLnBrk="1" fontAlgn="auto" latinLnBrk="0" hangingPunct="1">
              <a:lnSpc>
                <a:spcPct val="100000"/>
              </a:lnSpc>
              <a:spcBef>
                <a:spcPts val="0"/>
              </a:spcBef>
              <a:spcAft>
                <a:spcPts val="0"/>
              </a:spcAft>
              <a:buClrTx/>
              <a:buSzTx/>
              <a:buFontTx/>
              <a:buAutoNum type="arabicParenR"/>
              <a:tabLst/>
              <a:defRPr/>
            </a:pPr>
            <a:r>
              <a:rPr kumimoji="0" lang="en-US" sz="2800" b="0" i="0" u="none" strike="noStrike" kern="0" cap="none" spc="0" normalizeH="0" baseline="0" noProof="0" dirty="0">
                <a:ln>
                  <a:noFill/>
                </a:ln>
                <a:solidFill>
                  <a:srgbClr val="353535"/>
                </a:solidFill>
                <a:effectLst/>
                <a:uLnTx/>
                <a:uFillTx/>
                <a:latin typeface="Segoe UI Semilight"/>
                <a:ea typeface="+mn-ea"/>
                <a:cs typeface="+mn-cs"/>
              </a:rPr>
              <a:t>Innovate by decomposing application into </a:t>
            </a:r>
            <a:r>
              <a:rPr kumimoji="0" lang="en-US" sz="2800" b="0" i="0" u="none" strike="noStrike" kern="0" cap="none" spc="0" normalizeH="0" baseline="0" noProof="0" dirty="0" err="1">
                <a:ln>
                  <a:noFill/>
                </a:ln>
                <a:solidFill>
                  <a:srgbClr val="353535"/>
                </a:solidFill>
                <a:effectLst/>
                <a:uLnTx/>
                <a:uFillTx/>
                <a:latin typeface="Segoe UI Semilight"/>
                <a:ea typeface="+mn-ea"/>
                <a:cs typeface="+mn-cs"/>
              </a:rPr>
              <a:t>microservices</a:t>
            </a:r>
            <a:endParaRPr kumimoji="0" lang="en-US" sz="2800" b="0" i="0" u="none" strike="noStrike" kern="0" cap="none" spc="0" normalizeH="0" baseline="0" noProof="0" dirty="0">
              <a:ln>
                <a:noFill/>
              </a:ln>
              <a:solidFill>
                <a:srgbClr val="353535"/>
              </a:solidFill>
              <a:effectLst/>
              <a:uLnTx/>
              <a:uFillTx/>
              <a:latin typeface="Segoe UI Semilight"/>
              <a:ea typeface="+mn-ea"/>
              <a:cs typeface="+mn-cs"/>
            </a:endParaRPr>
          </a:p>
          <a:p>
            <a:pPr marL="342834" marR="0" lvl="0" indent="-342834" algn="l" defTabSz="672031" rtl="0" eaLnBrk="1" fontAlgn="auto" latinLnBrk="0" hangingPunct="1">
              <a:lnSpc>
                <a:spcPct val="100000"/>
              </a:lnSpc>
              <a:spcBef>
                <a:spcPts val="0"/>
              </a:spcBef>
              <a:spcAft>
                <a:spcPts val="0"/>
              </a:spcAft>
              <a:buClrTx/>
              <a:buSzTx/>
              <a:buFontTx/>
              <a:buAutoNum type="arabicParenR"/>
              <a:tabLst/>
              <a:defRPr/>
            </a:pPr>
            <a:r>
              <a:rPr kumimoji="0" lang="en-US" sz="2800" b="0" i="0" u="none" strike="noStrike" kern="0" cap="none" spc="0" normalizeH="0" baseline="0" noProof="0" dirty="0">
                <a:ln>
                  <a:noFill/>
                </a:ln>
                <a:solidFill>
                  <a:srgbClr val="353535"/>
                </a:solidFill>
                <a:effectLst/>
                <a:uLnTx/>
                <a:uFillTx/>
                <a:latin typeface="Segoe UI Semilight"/>
                <a:ea typeface="+mn-ea"/>
                <a:cs typeface="+mn-cs"/>
              </a:rPr>
              <a:t>Transformed into </a:t>
            </a:r>
            <a:r>
              <a:rPr kumimoji="0" lang="en-US" sz="2800" b="0" i="0" u="none" strike="noStrike" kern="0" cap="none" spc="0" normalizeH="0" baseline="0" noProof="0" dirty="0" err="1">
                <a:ln>
                  <a:noFill/>
                </a:ln>
                <a:solidFill>
                  <a:srgbClr val="353535"/>
                </a:solidFill>
                <a:effectLst/>
                <a:uLnTx/>
                <a:uFillTx/>
                <a:latin typeface="Segoe UI Semilight"/>
                <a:ea typeface="+mn-ea"/>
                <a:cs typeface="+mn-cs"/>
              </a:rPr>
              <a:t>microservices</a:t>
            </a:r>
            <a:r>
              <a:rPr kumimoji="0" lang="en-US" sz="2800" b="0" i="0" u="none" strike="noStrike" kern="0" cap="none" spc="0" normalizeH="0" baseline="0" noProof="0" dirty="0">
                <a:ln>
                  <a:noFill/>
                </a:ln>
                <a:solidFill>
                  <a:srgbClr val="353535"/>
                </a:solidFill>
                <a:effectLst/>
                <a:uLnTx/>
                <a:uFillTx/>
                <a:latin typeface="Segoe UI Semilight"/>
                <a:ea typeface="+mn-ea"/>
                <a:cs typeface="+mn-cs"/>
              </a:rPr>
              <a:t> or new greenfield application</a:t>
            </a:r>
          </a:p>
        </p:txBody>
      </p:sp>
      <p:sp>
        <p:nvSpPr>
          <p:cNvPr id="29" name="TextBox 28"/>
          <p:cNvSpPr txBox="1"/>
          <p:nvPr/>
        </p:nvSpPr>
        <p:spPr>
          <a:xfrm>
            <a:off x="8333604" y="6197432"/>
            <a:ext cx="4135469" cy="634440"/>
          </a:xfrm>
          <a:prstGeom prst="rect">
            <a:avLst/>
          </a:prstGeom>
          <a:noFill/>
        </p:spPr>
        <p:txBody>
          <a:bodyPr wrap="none" lIns="182854" tIns="146283" rIns="182854" bIns="146283"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…You can stop at any stage</a:t>
            </a:r>
          </a:p>
        </p:txBody>
      </p:sp>
      <p:sp>
        <p:nvSpPr>
          <p:cNvPr id="5" name="TextBox 4"/>
          <p:cNvSpPr txBox="1"/>
          <p:nvPr/>
        </p:nvSpPr>
        <p:spPr>
          <a:xfrm>
            <a:off x="4424697" y="1194674"/>
            <a:ext cx="2434627" cy="634440"/>
          </a:xfrm>
          <a:prstGeom prst="rect">
            <a:avLst/>
          </a:prstGeom>
          <a:noFill/>
        </p:spPr>
        <p:txBody>
          <a:bodyPr wrap="square" lIns="182854" tIns="146283" rIns="182854" bIns="146283"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Modernize</a:t>
            </a:r>
          </a:p>
        </p:txBody>
      </p:sp>
      <p:sp>
        <p:nvSpPr>
          <p:cNvPr id="53" name="TextBox 52"/>
          <p:cNvSpPr txBox="1"/>
          <p:nvPr/>
        </p:nvSpPr>
        <p:spPr>
          <a:xfrm>
            <a:off x="7607136" y="1244989"/>
            <a:ext cx="2434627" cy="634440"/>
          </a:xfrm>
          <a:prstGeom prst="rect">
            <a:avLst/>
          </a:prstGeom>
          <a:noFill/>
        </p:spPr>
        <p:txBody>
          <a:bodyPr wrap="square" lIns="182854" tIns="146283" rIns="182854" bIns="146283"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Decompose</a:t>
            </a:r>
          </a:p>
        </p:txBody>
      </p:sp>
      <p:sp>
        <p:nvSpPr>
          <p:cNvPr id="54" name="TextBox 53"/>
          <p:cNvSpPr txBox="1"/>
          <p:nvPr/>
        </p:nvSpPr>
        <p:spPr>
          <a:xfrm>
            <a:off x="10263685" y="1244989"/>
            <a:ext cx="2434627" cy="634440"/>
          </a:xfrm>
          <a:prstGeom prst="rect">
            <a:avLst/>
          </a:prstGeom>
          <a:noFill/>
        </p:spPr>
        <p:txBody>
          <a:bodyPr wrap="square" lIns="182854" tIns="146283" rIns="182854" bIns="146283"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Transformed</a:t>
            </a:r>
          </a:p>
        </p:txBody>
      </p:sp>
      <p:sp>
        <p:nvSpPr>
          <p:cNvPr id="55" name="TextBox 54"/>
          <p:cNvSpPr txBox="1"/>
          <p:nvPr/>
        </p:nvSpPr>
        <p:spPr>
          <a:xfrm>
            <a:off x="1755295" y="1230578"/>
            <a:ext cx="2434627" cy="634440"/>
          </a:xfrm>
          <a:prstGeom prst="rect">
            <a:avLst/>
          </a:prstGeom>
          <a:noFill/>
        </p:spPr>
        <p:txBody>
          <a:bodyPr wrap="square" lIns="182854" tIns="146283" rIns="182854" bIns="146283"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Lift &amp; Shift</a:t>
            </a:r>
          </a:p>
        </p:txBody>
      </p:sp>
      <p:sp>
        <p:nvSpPr>
          <p:cNvPr id="49" name="Rectangle 48"/>
          <p:cNvSpPr/>
          <p:nvPr/>
        </p:nvSpPr>
        <p:spPr bwMode="auto">
          <a:xfrm>
            <a:off x="528618" y="4454930"/>
            <a:ext cx="10536145" cy="454461"/>
          </a:xfrm>
          <a:prstGeom prst="rect">
            <a:avLst/>
          </a:prstGeom>
          <a:solidFill>
            <a:srgbClr val="EAEAEA"/>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0" name="Rectangle 49"/>
          <p:cNvSpPr/>
          <p:nvPr/>
        </p:nvSpPr>
        <p:spPr bwMode="auto">
          <a:xfrm>
            <a:off x="528618" y="4908360"/>
            <a:ext cx="10536145" cy="417702"/>
          </a:xfrm>
          <a:prstGeom prst="rect">
            <a:avLst/>
          </a:prstGeom>
          <a:solidFill>
            <a:srgbClr val="EAEAEA"/>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1" name="Rectangle 50"/>
          <p:cNvSpPr/>
          <p:nvPr/>
        </p:nvSpPr>
        <p:spPr bwMode="auto">
          <a:xfrm>
            <a:off x="500617" y="5323323"/>
            <a:ext cx="10536145" cy="410551"/>
          </a:xfrm>
          <a:prstGeom prst="rect">
            <a:avLst/>
          </a:prstGeom>
          <a:solidFill>
            <a:srgbClr val="EAEAEA"/>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2" name="Rectangle 51"/>
          <p:cNvSpPr/>
          <p:nvPr/>
        </p:nvSpPr>
        <p:spPr bwMode="auto">
          <a:xfrm>
            <a:off x="528618" y="5747859"/>
            <a:ext cx="10536145" cy="454461"/>
          </a:xfrm>
          <a:prstGeom prst="rect">
            <a:avLst/>
          </a:prstGeom>
          <a:solidFill>
            <a:srgbClr val="EAEAEA"/>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Tree>
    <p:extLst>
      <p:ext uri="{BB962C8B-B14F-4D97-AF65-F5344CB8AC3E}">
        <p14:creationId xmlns:p14="http://schemas.microsoft.com/office/powerpoint/2010/main" val="154873056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xit" presetSubtype="0" fill="hold" grpId="0" nodeType="withEffect">
                                  <p:stCondLst>
                                    <p:cond delay="0"/>
                                  </p:stCondLst>
                                  <p:childTnLst>
                                    <p:set>
                                      <p:cBhvr>
                                        <p:cTn id="10" dur="1" fill="hold">
                                          <p:stCondLst>
                                            <p:cond delay="0"/>
                                          </p:stCondLst>
                                        </p:cTn>
                                        <p:tgtEl>
                                          <p:spTgt spid="49"/>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5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xit" presetSubtype="0" fill="hold" grpId="0" nodeType="withEffect">
                                  <p:stCondLst>
                                    <p:cond delay="0"/>
                                  </p:stCondLst>
                                  <p:childTnLst>
                                    <p:set>
                                      <p:cBhvr>
                                        <p:cTn id="20" dur="1" fill="hold">
                                          <p:stCondLst>
                                            <p:cond delay="0"/>
                                          </p:stCondLst>
                                        </p:cTn>
                                        <p:tgtEl>
                                          <p:spTgt spid="50"/>
                                        </p:tgtEl>
                                        <p:attrNameLst>
                                          <p:attrName>style.visibility</p:attrName>
                                        </p:attrNameLst>
                                      </p:cBhvr>
                                      <p:to>
                                        <p:strVal val="hidden"/>
                                      </p:to>
                                    </p:set>
                                  </p:childTnLst>
                                </p:cTn>
                              </p:par>
                              <p:par>
                                <p:cTn id="21" presetID="1"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3"/>
                                        </p:tgtEl>
                                        <p:attrNameLst>
                                          <p:attrName>style.visibility</p:attrName>
                                        </p:attrNameLst>
                                      </p:cBhvr>
                                      <p:to>
                                        <p:strVal val="visible"/>
                                      </p:to>
                                    </p:set>
                                  </p:childTnLst>
                                </p:cTn>
                              </p:par>
                              <p:par>
                                <p:cTn id="31" presetID="1" presetClass="exit" presetSubtype="0" fill="hold" grpId="0" nodeType="withEffect">
                                  <p:stCondLst>
                                    <p:cond delay="0"/>
                                  </p:stCondLst>
                                  <p:childTnLst>
                                    <p:set>
                                      <p:cBhvr>
                                        <p:cTn id="32" dur="1" fill="hold">
                                          <p:stCondLst>
                                            <p:cond delay="0"/>
                                          </p:stCondLst>
                                        </p:cTn>
                                        <p:tgtEl>
                                          <p:spTgt spid="51"/>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par>
                                <p:cTn id="39" presetID="1" presetClass="exit" presetSubtype="0" fill="hold" grpId="0" nodeType="withEffect">
                                  <p:stCondLst>
                                    <p:cond delay="0"/>
                                  </p:stCondLst>
                                  <p:childTnLst>
                                    <p:set>
                                      <p:cBhvr>
                                        <p:cTn id="40" dur="1" fill="hold">
                                          <p:stCondLst>
                                            <p:cond delay="0"/>
                                          </p:stCondLst>
                                        </p:cTn>
                                        <p:tgtEl>
                                          <p:spTgt spid="52"/>
                                        </p:tgtEl>
                                        <p:attrNameLst>
                                          <p:attrName>style.visibility</p:attrName>
                                        </p:attrNameLst>
                                      </p:cBhvr>
                                      <p:to>
                                        <p:strVal val="hidden"/>
                                      </p:to>
                                    </p:set>
                                  </p:childTnLst>
                                </p:cTn>
                              </p:par>
                              <p:par>
                                <p:cTn id="41" presetID="1" presetClass="entr" presetSubtype="0" fill="hold" grpId="0" nodeType="withEffect">
                                  <p:stCondLst>
                                    <p:cond delay="0"/>
                                  </p:stCondLst>
                                  <p:childTnLst>
                                    <p:set>
                                      <p:cBhvr>
                                        <p:cTn id="42" dur="1" fill="hold">
                                          <p:stCondLst>
                                            <p:cond delay="0"/>
                                          </p:stCondLst>
                                        </p:cTn>
                                        <p:tgtEl>
                                          <p:spTgt spid="5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41" grpId="0" animBg="1"/>
      <p:bldP spid="44" grpId="0" animBg="1"/>
      <p:bldP spid="45" grpId="0" animBg="1"/>
      <p:bldP spid="29" grpId="0"/>
      <p:bldP spid="5" grpId="0"/>
      <p:bldP spid="53" grpId="0"/>
      <p:bldP spid="54" grpId="0"/>
      <p:bldP spid="55" grpId="0"/>
      <p:bldP spid="49" grpId="0" animBg="1"/>
      <p:bldP spid="50" grpId="0" animBg="1"/>
      <p:bldP spid="51" grpId="0" animBg="1"/>
      <p:bldP spid="5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3">
            <a:lum bright="70000" contrast="-70000"/>
            <a:extLst>
              <a:ext uri="{BEBA8EAE-BF5A-486C-A8C5-ECC9F3942E4B}">
                <a14:imgProps xmlns:a14="http://schemas.microsoft.com/office/drawing/2010/main">
                  <a14:imgLayer r:embed="rId4">
                    <a14:imgEffect>
                      <a14:colorTemperature colorTemp="5900"/>
                    </a14:imgEffect>
                    <a14:imgEffect>
                      <a14:saturation sat="66000"/>
                    </a14:imgEffect>
                  </a14:imgLayer>
                </a14:imgProps>
              </a:ext>
              <a:ext uri="{28A0092B-C50C-407E-A947-70E740481C1C}">
                <a14:useLocalDpi xmlns:a14="http://schemas.microsoft.com/office/drawing/2010/main" val="0"/>
              </a:ext>
            </a:extLst>
          </a:blip>
          <a:srcRect t="33955" b="34327"/>
          <a:stretch/>
        </p:blipFill>
        <p:spPr>
          <a:xfrm>
            <a:off x="1578079" y="3346299"/>
            <a:ext cx="2276834" cy="761027"/>
          </a:xfrm>
          <a:prstGeom prst="rect">
            <a:avLst/>
          </a:prstGeom>
        </p:spPr>
      </p:pic>
      <p:pic>
        <p:nvPicPr>
          <p:cNvPr id="8" name="Picture 7"/>
          <p:cNvPicPr>
            <a:picLocks noChangeAspect="1"/>
          </p:cNvPicPr>
          <p:nvPr/>
        </p:nvPicPr>
        <p:blipFill rotWithShape="1">
          <a:blip r:embed="rId5">
            <a:lum bright="70000" contrast="-70000"/>
            <a:extLst>
              <a:ext uri="{BEBA8EAE-BF5A-486C-A8C5-ECC9F3942E4B}">
                <a14:imgProps xmlns:a14="http://schemas.microsoft.com/office/drawing/2010/main">
                  <a14:imgLayer r:embed="rId4">
                    <a14:imgEffect>
                      <a14:colorTemperature colorTemp="5900"/>
                    </a14:imgEffect>
                  </a14:imgLayer>
                </a14:imgProps>
              </a:ext>
              <a:ext uri="{28A0092B-C50C-407E-A947-70E740481C1C}">
                <a14:useLocalDpi xmlns:a14="http://schemas.microsoft.com/office/drawing/2010/main" val="0"/>
              </a:ext>
            </a:extLst>
          </a:blip>
          <a:srcRect t="33955" b="34327"/>
          <a:stretch/>
        </p:blipFill>
        <p:spPr>
          <a:xfrm>
            <a:off x="1578079" y="4187905"/>
            <a:ext cx="2276834" cy="761027"/>
          </a:xfrm>
          <a:prstGeom prst="rect">
            <a:avLst/>
          </a:prstGeom>
        </p:spPr>
      </p:pic>
      <p:pic>
        <p:nvPicPr>
          <p:cNvPr id="9" name="Picture 8"/>
          <p:cNvPicPr>
            <a:picLocks noChangeAspect="1"/>
          </p:cNvPicPr>
          <p:nvPr/>
        </p:nvPicPr>
        <p:blipFill rotWithShape="1">
          <a:blip r:embed="rId6">
            <a:lum bright="70000" contrast="-70000"/>
            <a:extLst>
              <a:ext uri="{28A0092B-C50C-407E-A947-70E740481C1C}">
                <a14:useLocalDpi xmlns:a14="http://schemas.microsoft.com/office/drawing/2010/main" val="0"/>
              </a:ext>
            </a:extLst>
          </a:blip>
          <a:srcRect t="33955" b="34327"/>
          <a:stretch/>
        </p:blipFill>
        <p:spPr>
          <a:xfrm>
            <a:off x="1578081" y="5029511"/>
            <a:ext cx="2285941" cy="761027"/>
          </a:xfrm>
          <a:prstGeom prst="rect">
            <a:avLst/>
          </a:prstGeom>
        </p:spPr>
      </p:pic>
      <p:sp>
        <p:nvSpPr>
          <p:cNvPr id="10" name="Rectangle 9"/>
          <p:cNvSpPr/>
          <p:nvPr/>
        </p:nvSpPr>
        <p:spPr>
          <a:xfrm>
            <a:off x="502967" y="2507030"/>
            <a:ext cx="3882573" cy="595478"/>
          </a:xfrm>
          <a:prstGeom prst="rect">
            <a:avLst/>
          </a:prstGeom>
        </p:spPr>
        <p:txBody>
          <a:bodyPr wrap="square">
            <a:spAutoFit/>
          </a:bodyPr>
          <a:lstStyle/>
          <a:p>
            <a:pPr marL="285436" indent="-285436" defTabSz="913218">
              <a:buFont typeface="Arial" panose="020B0604020202020204" pitchFamily="34" charset="0"/>
              <a:buChar char="•"/>
              <a:defRPr/>
            </a:pPr>
            <a:r>
              <a:rPr lang="en-US" sz="1597" kern="0" dirty="0">
                <a:solidFill>
                  <a:srgbClr val="FFFFFF"/>
                </a:solidFill>
                <a:latin typeface="Segoe UI Light"/>
              </a:rPr>
              <a:t>Scales by cloning the app on multiple servers/VMs/Containers</a:t>
            </a:r>
          </a:p>
        </p:txBody>
      </p:sp>
      <p:sp>
        <p:nvSpPr>
          <p:cNvPr id="11" name="Rectangle 10"/>
          <p:cNvSpPr/>
          <p:nvPr/>
        </p:nvSpPr>
        <p:spPr>
          <a:xfrm>
            <a:off x="124007" y="144463"/>
            <a:ext cx="5713231" cy="584775"/>
          </a:xfrm>
          <a:prstGeom prst="rect">
            <a:avLst/>
          </a:prstGeom>
        </p:spPr>
        <p:txBody>
          <a:bodyPr wrap="none">
            <a:spAutoFit/>
          </a:bodyPr>
          <a:lstStyle/>
          <a:p>
            <a:pPr defTabSz="913218">
              <a:defRPr/>
            </a:pPr>
            <a:r>
              <a:rPr lang="en-US" sz="3200" kern="0" dirty="0">
                <a:solidFill>
                  <a:srgbClr val="FFFFFF"/>
                </a:solidFill>
                <a:latin typeface="Segoe UI Light"/>
              </a:rPr>
              <a:t>Monolithic application approach</a:t>
            </a:r>
          </a:p>
        </p:txBody>
      </p:sp>
      <p:sp>
        <p:nvSpPr>
          <p:cNvPr id="12" name="Rectangle 11"/>
          <p:cNvSpPr/>
          <p:nvPr/>
        </p:nvSpPr>
        <p:spPr>
          <a:xfrm>
            <a:off x="6107651" y="144463"/>
            <a:ext cx="6225422" cy="584775"/>
          </a:xfrm>
          <a:prstGeom prst="rect">
            <a:avLst/>
          </a:prstGeom>
        </p:spPr>
        <p:txBody>
          <a:bodyPr wrap="none">
            <a:spAutoFit/>
          </a:bodyPr>
          <a:lstStyle/>
          <a:p>
            <a:pPr defTabSz="913218">
              <a:defRPr/>
            </a:pPr>
            <a:r>
              <a:rPr lang="en-US" sz="3200" kern="0" dirty="0">
                <a:solidFill>
                  <a:srgbClr val="FFFFFF"/>
                </a:solidFill>
                <a:latin typeface="Segoe UI Light"/>
              </a:rPr>
              <a:t>Microservices application approach</a:t>
            </a:r>
          </a:p>
        </p:txBody>
      </p:sp>
      <p:sp>
        <p:nvSpPr>
          <p:cNvPr id="13" name="Rectangle 12"/>
          <p:cNvSpPr/>
          <p:nvPr/>
        </p:nvSpPr>
        <p:spPr>
          <a:xfrm>
            <a:off x="6312059" y="906462"/>
            <a:ext cx="3182779" cy="846186"/>
          </a:xfrm>
          <a:prstGeom prst="rect">
            <a:avLst/>
          </a:prstGeom>
        </p:spPr>
        <p:txBody>
          <a:bodyPr wrap="square">
            <a:spAutoFit/>
          </a:bodyPr>
          <a:lstStyle/>
          <a:p>
            <a:pPr marL="285436" indent="-285436" defTabSz="913218">
              <a:buFont typeface="Arial" panose="020B0604020202020204" pitchFamily="34" charset="0"/>
              <a:buChar char="•"/>
              <a:defRPr/>
            </a:pPr>
            <a:r>
              <a:rPr lang="en-US" sz="1597" kern="0" dirty="0">
                <a:solidFill>
                  <a:srgbClr val="FFFFFF"/>
                </a:solidFill>
                <a:latin typeface="Segoe UI Light"/>
              </a:rPr>
              <a:t>A microservice application separates functionality into separate smaller services.</a:t>
            </a:r>
          </a:p>
        </p:txBody>
      </p:sp>
      <p:grpSp>
        <p:nvGrpSpPr>
          <p:cNvPr id="14" name="Group 13"/>
          <p:cNvGrpSpPr/>
          <p:nvPr/>
        </p:nvGrpSpPr>
        <p:grpSpPr>
          <a:xfrm>
            <a:off x="6793380" y="2368085"/>
            <a:ext cx="4802640" cy="4132539"/>
            <a:chOff x="6851987" y="2430462"/>
            <a:chExt cx="4808779" cy="4137821"/>
          </a:xfrm>
        </p:grpSpPr>
        <p:pic>
          <p:nvPicPr>
            <p:cNvPr id="15" name="Picture 14"/>
            <p:cNvPicPr>
              <a:picLocks noChangeAspect="1"/>
            </p:cNvPicPr>
            <p:nvPr/>
          </p:nvPicPr>
          <p:blipFill>
            <a:blip r:embed="rId7">
              <a:duotone>
                <a:schemeClr val="accent4">
                  <a:shade val="45000"/>
                  <a:satMod val="135000"/>
                </a:schemeClr>
                <a:prstClr val="white"/>
              </a:duotone>
            </a:blip>
            <a:stretch>
              <a:fillRect/>
            </a:stretch>
          </p:blipFill>
          <p:spPr>
            <a:xfrm>
              <a:off x="6851987" y="3328326"/>
              <a:ext cx="4808779" cy="3239957"/>
            </a:xfrm>
            <a:prstGeom prst="rect">
              <a:avLst/>
            </a:prstGeom>
          </p:spPr>
        </p:pic>
        <p:sp>
          <p:nvSpPr>
            <p:cNvPr id="16" name="Rectangle 15"/>
            <p:cNvSpPr/>
            <p:nvPr/>
          </p:nvSpPr>
          <p:spPr>
            <a:xfrm>
              <a:off x="6858001" y="2430462"/>
              <a:ext cx="4715072" cy="830730"/>
            </a:xfrm>
            <a:prstGeom prst="rect">
              <a:avLst/>
            </a:prstGeom>
          </p:spPr>
          <p:txBody>
            <a:bodyPr wrap="square">
              <a:spAutoFit/>
            </a:bodyPr>
            <a:lstStyle/>
            <a:p>
              <a:pPr marL="285436" indent="-285436" defTabSz="913218">
                <a:buFont typeface="Arial" panose="020B0604020202020204" pitchFamily="34" charset="0"/>
                <a:buChar char="•"/>
                <a:defRPr/>
              </a:pPr>
              <a:r>
                <a:rPr lang="en-US" sz="1597" kern="0" dirty="0">
                  <a:solidFill>
                    <a:srgbClr val="FFFFFF"/>
                  </a:solidFill>
                  <a:latin typeface="Segoe UI Light"/>
                </a:rPr>
                <a:t>Scales out by deploying each service independently creating instances of these services across servers/VMs/containers</a:t>
              </a:r>
            </a:p>
          </p:txBody>
        </p:sp>
      </p:grpSp>
      <p:sp>
        <p:nvSpPr>
          <p:cNvPr id="17" name="Hexagon 16"/>
          <p:cNvSpPr/>
          <p:nvPr/>
        </p:nvSpPr>
        <p:spPr bwMode="auto">
          <a:xfrm>
            <a:off x="9947273" y="1411314"/>
            <a:ext cx="272502" cy="243789"/>
          </a:xfrm>
          <a:prstGeom prst="hexagon">
            <a:avLst/>
          </a:prstGeom>
          <a:solidFill>
            <a:srgbClr val="FF000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18" name="Hexagon 17"/>
          <p:cNvSpPr/>
          <p:nvPr/>
        </p:nvSpPr>
        <p:spPr bwMode="auto">
          <a:xfrm>
            <a:off x="11125780" y="1938643"/>
            <a:ext cx="272502" cy="243789"/>
          </a:xfrm>
          <a:prstGeom prst="hexagon">
            <a:avLst/>
          </a:prstGeom>
          <a:solidFill>
            <a:srgbClr val="FF8C00">
              <a:lumMod val="75000"/>
            </a:srgbClr>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19" name="Hexagon 18"/>
          <p:cNvSpPr/>
          <p:nvPr/>
        </p:nvSpPr>
        <p:spPr bwMode="auto">
          <a:xfrm>
            <a:off x="11558168" y="1696589"/>
            <a:ext cx="272502" cy="243789"/>
          </a:xfrm>
          <a:prstGeom prst="hexagon">
            <a:avLst/>
          </a:prstGeom>
          <a:solidFill>
            <a:srgbClr val="7030A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20" name="Hexagon 19"/>
          <p:cNvSpPr/>
          <p:nvPr/>
        </p:nvSpPr>
        <p:spPr bwMode="auto">
          <a:xfrm>
            <a:off x="9926314" y="1433565"/>
            <a:ext cx="272502" cy="243789"/>
          </a:xfrm>
          <a:prstGeom prst="hexagon">
            <a:avLst/>
          </a:prstGeom>
          <a:solidFill>
            <a:srgbClr val="FF000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21" name="Hexagon 20"/>
          <p:cNvSpPr/>
          <p:nvPr/>
        </p:nvSpPr>
        <p:spPr bwMode="auto">
          <a:xfrm>
            <a:off x="9951327" y="1386696"/>
            <a:ext cx="272502" cy="243789"/>
          </a:xfrm>
          <a:prstGeom prst="hexagon">
            <a:avLst/>
          </a:prstGeom>
          <a:solidFill>
            <a:srgbClr val="FF000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22" name="Hexagon 21"/>
          <p:cNvSpPr/>
          <p:nvPr/>
        </p:nvSpPr>
        <p:spPr bwMode="auto">
          <a:xfrm>
            <a:off x="9946860" y="1966577"/>
            <a:ext cx="272502" cy="243789"/>
          </a:xfrm>
          <a:prstGeom prst="hexagon">
            <a:avLst>
              <a:gd name="adj" fmla="val 55889"/>
              <a:gd name="vf" fmla="val 115470"/>
            </a:avLst>
          </a:prstGeom>
          <a:solidFill>
            <a:srgbClr val="FFC00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23" name="Hexagon 22"/>
          <p:cNvSpPr/>
          <p:nvPr/>
        </p:nvSpPr>
        <p:spPr bwMode="auto">
          <a:xfrm>
            <a:off x="9916308" y="1938643"/>
            <a:ext cx="272502" cy="243789"/>
          </a:xfrm>
          <a:prstGeom prst="hexagon">
            <a:avLst/>
          </a:prstGeom>
          <a:solidFill>
            <a:srgbClr val="FFC00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24" name="Hexagon 23"/>
          <p:cNvSpPr/>
          <p:nvPr/>
        </p:nvSpPr>
        <p:spPr bwMode="auto">
          <a:xfrm>
            <a:off x="9933511" y="1984916"/>
            <a:ext cx="272502" cy="243789"/>
          </a:xfrm>
          <a:prstGeom prst="hexagon">
            <a:avLst/>
          </a:prstGeom>
          <a:solidFill>
            <a:srgbClr val="FFC00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25" name="Hexagon 24"/>
          <p:cNvSpPr/>
          <p:nvPr/>
        </p:nvSpPr>
        <p:spPr bwMode="auto">
          <a:xfrm>
            <a:off x="10345964" y="1729622"/>
            <a:ext cx="272502" cy="243789"/>
          </a:xfrm>
          <a:prstGeom prst="hexagon">
            <a:avLst/>
          </a:prstGeom>
          <a:solidFill>
            <a:srgbClr val="92D05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26" name="Hexagon 25"/>
          <p:cNvSpPr/>
          <p:nvPr/>
        </p:nvSpPr>
        <p:spPr bwMode="auto">
          <a:xfrm>
            <a:off x="10387233" y="1680629"/>
            <a:ext cx="272502" cy="243789"/>
          </a:xfrm>
          <a:prstGeom prst="hexagon">
            <a:avLst/>
          </a:prstGeom>
          <a:solidFill>
            <a:srgbClr val="92D05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27" name="Hexagon 26"/>
          <p:cNvSpPr/>
          <p:nvPr/>
        </p:nvSpPr>
        <p:spPr bwMode="auto">
          <a:xfrm>
            <a:off x="10344093" y="1695207"/>
            <a:ext cx="272502" cy="243789"/>
          </a:xfrm>
          <a:prstGeom prst="hexagon">
            <a:avLst/>
          </a:prstGeom>
          <a:solidFill>
            <a:srgbClr val="92D05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28" name="Hexagon 27"/>
          <p:cNvSpPr/>
          <p:nvPr/>
        </p:nvSpPr>
        <p:spPr bwMode="auto">
          <a:xfrm>
            <a:off x="11078956" y="1366139"/>
            <a:ext cx="366150" cy="309476"/>
          </a:xfrm>
          <a:prstGeom prst="hexagon">
            <a:avLst/>
          </a:prstGeom>
          <a:solidFill>
            <a:srgbClr val="00206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29" name="Hexagon 28"/>
          <p:cNvSpPr/>
          <p:nvPr/>
        </p:nvSpPr>
        <p:spPr bwMode="auto">
          <a:xfrm>
            <a:off x="11078956" y="1929682"/>
            <a:ext cx="366150" cy="309476"/>
          </a:xfrm>
          <a:prstGeom prst="hexagon">
            <a:avLst/>
          </a:prstGeom>
          <a:solidFill>
            <a:srgbClr val="FF8C00">
              <a:lumMod val="75000"/>
            </a:srgbClr>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30" name="Hexagon 29"/>
          <p:cNvSpPr/>
          <p:nvPr/>
        </p:nvSpPr>
        <p:spPr bwMode="auto">
          <a:xfrm>
            <a:off x="11495841" y="1654675"/>
            <a:ext cx="366150" cy="309476"/>
          </a:xfrm>
          <a:prstGeom prst="hexagon">
            <a:avLst/>
          </a:prstGeom>
          <a:solidFill>
            <a:srgbClr val="7030A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31" name="Rounded Rectangle 30"/>
          <p:cNvSpPr/>
          <p:nvPr/>
        </p:nvSpPr>
        <p:spPr bwMode="auto">
          <a:xfrm>
            <a:off x="10913685" y="1296512"/>
            <a:ext cx="1022254" cy="1018137"/>
          </a:xfrm>
          <a:prstGeom prst="roundRect">
            <a:avLst/>
          </a:prstGeom>
          <a:noFill/>
          <a:ln w="10795" cap="flat" cmpd="sng" algn="ctr">
            <a:solidFill>
              <a:srgbClr val="404040"/>
            </a:solidFill>
            <a:prstDash val="lgDash"/>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32" name="Rectangle 31"/>
          <p:cNvSpPr/>
          <p:nvPr/>
        </p:nvSpPr>
        <p:spPr>
          <a:xfrm>
            <a:off x="502965" y="978844"/>
            <a:ext cx="3452418" cy="1075483"/>
          </a:xfrm>
          <a:prstGeom prst="rect">
            <a:avLst/>
          </a:prstGeom>
        </p:spPr>
        <p:txBody>
          <a:bodyPr wrap="square">
            <a:spAutoFit/>
          </a:bodyPr>
          <a:lstStyle/>
          <a:p>
            <a:pPr marL="285436" indent="-285436" defTabSz="913218">
              <a:buFont typeface="Arial" panose="020B0604020202020204" pitchFamily="34" charset="0"/>
              <a:buChar char="•"/>
              <a:defRPr/>
            </a:pPr>
            <a:r>
              <a:rPr lang="en-US" sz="1597" kern="0" dirty="0">
                <a:solidFill>
                  <a:srgbClr val="FFFFFF"/>
                </a:solidFill>
                <a:latin typeface="Segoe UI Light"/>
              </a:rPr>
              <a:t>A monolithic application has most of its functionality within a single process that is commonly componentized with libraries. </a:t>
            </a:r>
          </a:p>
        </p:txBody>
      </p:sp>
      <p:pic>
        <p:nvPicPr>
          <p:cNvPr id="33" name="Picture 32"/>
          <p:cNvPicPr>
            <a:picLocks noChangeAspect="1"/>
          </p:cNvPicPr>
          <p:nvPr/>
        </p:nvPicPr>
        <p:blipFill>
          <a:blip r:embed="rId8"/>
          <a:stretch>
            <a:fillRect/>
          </a:stretch>
        </p:blipFill>
        <p:spPr>
          <a:xfrm>
            <a:off x="4086379" y="1370138"/>
            <a:ext cx="605262" cy="601702"/>
          </a:xfrm>
          <a:prstGeom prst="rect">
            <a:avLst/>
          </a:prstGeom>
        </p:spPr>
      </p:pic>
      <p:pic>
        <p:nvPicPr>
          <p:cNvPr id="34" name="Picture 33"/>
          <p:cNvPicPr>
            <a:picLocks noChangeAspect="1"/>
          </p:cNvPicPr>
          <p:nvPr/>
        </p:nvPicPr>
        <p:blipFill>
          <a:blip r:embed="rId8"/>
          <a:stretch>
            <a:fillRect/>
          </a:stretch>
        </p:blipFill>
        <p:spPr>
          <a:xfrm>
            <a:off x="4384019" y="1425887"/>
            <a:ext cx="605262" cy="601702"/>
          </a:xfrm>
          <a:prstGeom prst="rect">
            <a:avLst/>
          </a:prstGeom>
        </p:spPr>
      </p:pic>
      <p:pic>
        <p:nvPicPr>
          <p:cNvPr id="35" name="Picture 34"/>
          <p:cNvPicPr>
            <a:picLocks noChangeAspect="1"/>
          </p:cNvPicPr>
          <p:nvPr/>
        </p:nvPicPr>
        <p:blipFill>
          <a:blip r:embed="rId8"/>
          <a:stretch>
            <a:fillRect/>
          </a:stretch>
        </p:blipFill>
        <p:spPr>
          <a:xfrm>
            <a:off x="4313544" y="1660394"/>
            <a:ext cx="605262" cy="601702"/>
          </a:xfrm>
          <a:prstGeom prst="rect">
            <a:avLst/>
          </a:prstGeom>
        </p:spPr>
      </p:pic>
      <p:grpSp>
        <p:nvGrpSpPr>
          <p:cNvPr id="36" name="Group 35"/>
          <p:cNvGrpSpPr/>
          <p:nvPr/>
        </p:nvGrpSpPr>
        <p:grpSpPr>
          <a:xfrm>
            <a:off x="9680194" y="1296511"/>
            <a:ext cx="1022255" cy="1018137"/>
            <a:chOff x="9684608" y="1293697"/>
            <a:chExt cx="1023560" cy="1019439"/>
          </a:xfrm>
        </p:grpSpPr>
        <p:sp>
          <p:nvSpPr>
            <p:cNvPr id="37" name="Hexagon 36"/>
            <p:cNvSpPr/>
            <p:nvPr/>
          </p:nvSpPr>
          <p:spPr bwMode="auto">
            <a:xfrm>
              <a:off x="9886641" y="1371114"/>
              <a:ext cx="366618" cy="309872"/>
            </a:xfrm>
            <a:prstGeom prst="hexagon">
              <a:avLst/>
            </a:prstGeom>
            <a:solidFill>
              <a:srgbClr val="FF000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38" name="Hexagon 37"/>
            <p:cNvSpPr/>
            <p:nvPr/>
          </p:nvSpPr>
          <p:spPr bwMode="auto">
            <a:xfrm>
              <a:off x="9886641" y="1935376"/>
              <a:ext cx="366618" cy="309872"/>
            </a:xfrm>
            <a:prstGeom prst="hexagon">
              <a:avLst/>
            </a:prstGeom>
            <a:solidFill>
              <a:srgbClr val="FFC00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39" name="Hexagon 38"/>
            <p:cNvSpPr/>
            <p:nvPr/>
          </p:nvSpPr>
          <p:spPr bwMode="auto">
            <a:xfrm>
              <a:off x="10304059" y="1660017"/>
              <a:ext cx="366618" cy="309872"/>
            </a:xfrm>
            <a:prstGeom prst="hexagon">
              <a:avLst/>
            </a:prstGeom>
            <a:solidFill>
              <a:srgbClr val="92D05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40" name="Rounded Rectangle 39"/>
            <p:cNvSpPr/>
            <p:nvPr/>
          </p:nvSpPr>
          <p:spPr bwMode="auto">
            <a:xfrm>
              <a:off x="9684608" y="1293697"/>
              <a:ext cx="1023560" cy="1019439"/>
            </a:xfrm>
            <a:prstGeom prst="roundRect">
              <a:avLst/>
            </a:prstGeom>
            <a:noFill/>
            <a:ln w="10795" cap="flat" cmpd="sng" algn="ctr">
              <a:solidFill>
                <a:srgbClr val="404040"/>
              </a:solidFill>
              <a:prstDash val="lgDash"/>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grpSp>
      <p:sp>
        <p:nvSpPr>
          <p:cNvPr id="41" name="Rectangle 40"/>
          <p:cNvSpPr/>
          <p:nvPr/>
        </p:nvSpPr>
        <p:spPr>
          <a:xfrm>
            <a:off x="10057141" y="911206"/>
            <a:ext cx="2028497" cy="376257"/>
          </a:xfrm>
          <a:prstGeom prst="rect">
            <a:avLst/>
          </a:prstGeom>
        </p:spPr>
        <p:txBody>
          <a:bodyPr wrap="square">
            <a:spAutoFit/>
          </a:bodyPr>
          <a:lstStyle/>
          <a:p>
            <a:pPr defTabSz="913218">
              <a:defRPr/>
            </a:pPr>
            <a:r>
              <a:rPr lang="en-US" sz="1798" kern="0" dirty="0">
                <a:solidFill>
                  <a:srgbClr val="FFFFFF"/>
                </a:solidFill>
                <a:latin typeface="Segoe UI Light"/>
              </a:rPr>
              <a:t>Microservices</a:t>
            </a:r>
          </a:p>
        </p:txBody>
      </p:sp>
      <p:sp>
        <p:nvSpPr>
          <p:cNvPr id="42" name="Hexagon 41"/>
          <p:cNvSpPr/>
          <p:nvPr/>
        </p:nvSpPr>
        <p:spPr bwMode="auto">
          <a:xfrm>
            <a:off x="11119262" y="1420494"/>
            <a:ext cx="272502" cy="243789"/>
          </a:xfrm>
          <a:prstGeom prst="hexagon">
            <a:avLst/>
          </a:prstGeom>
          <a:solidFill>
            <a:srgbClr val="00206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43" name="Hexagon 42"/>
          <p:cNvSpPr/>
          <p:nvPr/>
        </p:nvSpPr>
        <p:spPr bwMode="auto">
          <a:xfrm>
            <a:off x="11119262" y="1411314"/>
            <a:ext cx="272502" cy="243789"/>
          </a:xfrm>
          <a:prstGeom prst="hexagon">
            <a:avLst/>
          </a:prstGeom>
          <a:solidFill>
            <a:srgbClr val="00206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44" name="Hexagon 43"/>
          <p:cNvSpPr/>
          <p:nvPr/>
        </p:nvSpPr>
        <p:spPr bwMode="auto">
          <a:xfrm>
            <a:off x="11134233" y="1368205"/>
            <a:ext cx="272502" cy="243789"/>
          </a:xfrm>
          <a:prstGeom prst="hexagon">
            <a:avLst/>
          </a:prstGeom>
          <a:solidFill>
            <a:srgbClr val="00206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45" name="Hexagon 44"/>
          <p:cNvSpPr/>
          <p:nvPr/>
        </p:nvSpPr>
        <p:spPr bwMode="auto">
          <a:xfrm>
            <a:off x="11080036" y="1951593"/>
            <a:ext cx="272502" cy="243789"/>
          </a:xfrm>
          <a:prstGeom prst="hexagon">
            <a:avLst/>
          </a:prstGeom>
          <a:solidFill>
            <a:srgbClr val="FF8C00">
              <a:lumMod val="75000"/>
            </a:srgbClr>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46" name="Hexagon 45"/>
          <p:cNvSpPr/>
          <p:nvPr/>
        </p:nvSpPr>
        <p:spPr bwMode="auto">
          <a:xfrm>
            <a:off x="11571392" y="1673949"/>
            <a:ext cx="272502" cy="243789"/>
          </a:xfrm>
          <a:prstGeom prst="hexagon">
            <a:avLst/>
          </a:prstGeom>
          <a:solidFill>
            <a:srgbClr val="7030A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47" name="Hexagon 46"/>
          <p:cNvSpPr/>
          <p:nvPr/>
        </p:nvSpPr>
        <p:spPr bwMode="auto">
          <a:xfrm>
            <a:off x="11533797" y="1670988"/>
            <a:ext cx="272502" cy="243789"/>
          </a:xfrm>
          <a:prstGeom prst="hexagon">
            <a:avLst/>
          </a:prstGeom>
          <a:solidFill>
            <a:srgbClr val="7030A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48" name="Hexagon 47"/>
          <p:cNvSpPr/>
          <p:nvPr/>
        </p:nvSpPr>
        <p:spPr bwMode="auto">
          <a:xfrm>
            <a:off x="11145064" y="1964284"/>
            <a:ext cx="272502" cy="243789"/>
          </a:xfrm>
          <a:prstGeom prst="hexagon">
            <a:avLst/>
          </a:prstGeom>
          <a:solidFill>
            <a:srgbClr val="FF8C00">
              <a:lumMod val="75000"/>
            </a:srgbClr>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cxnSp>
        <p:nvCxnSpPr>
          <p:cNvPr id="49" name="Straight Connector 48"/>
          <p:cNvCxnSpPr/>
          <p:nvPr/>
        </p:nvCxnSpPr>
        <p:spPr>
          <a:xfrm flipH="1">
            <a:off x="5986318" y="300949"/>
            <a:ext cx="3613" cy="6091023"/>
          </a:xfrm>
          <a:prstGeom prst="line">
            <a:avLst/>
          </a:prstGeom>
          <a:noFill/>
          <a:ln w="15875" cap="flat" cmpd="sng" algn="ctr">
            <a:solidFill>
              <a:sysClr val="windowText" lastClr="000000"/>
            </a:solidFill>
            <a:prstDash val="solid"/>
            <a:miter lim="800000"/>
          </a:ln>
          <a:effectLst/>
        </p:spPr>
      </p:cxnSp>
      <p:grpSp>
        <p:nvGrpSpPr>
          <p:cNvPr id="50" name="Group 49"/>
          <p:cNvGrpSpPr/>
          <p:nvPr/>
        </p:nvGrpSpPr>
        <p:grpSpPr>
          <a:xfrm>
            <a:off x="4007666" y="969136"/>
            <a:ext cx="1046247" cy="1339598"/>
            <a:chOff x="4004846" y="965905"/>
            <a:chExt cx="1047586" cy="1341310"/>
          </a:xfrm>
        </p:grpSpPr>
        <p:sp>
          <p:nvSpPr>
            <p:cNvPr id="51" name="Rounded Rectangle 50"/>
            <p:cNvSpPr/>
            <p:nvPr/>
          </p:nvSpPr>
          <p:spPr bwMode="auto">
            <a:xfrm>
              <a:off x="4004846" y="1287776"/>
              <a:ext cx="1023560" cy="1019439"/>
            </a:xfrm>
            <a:prstGeom prst="roundRect">
              <a:avLst/>
            </a:prstGeom>
            <a:solidFill>
              <a:sysClr val="window" lastClr="FFFFFF">
                <a:lumMod val="75000"/>
              </a:sysClr>
            </a:solidFill>
            <a:ln w="10795" cap="flat" cmpd="sng" algn="ctr">
              <a:solidFill>
                <a:srgbClr val="404040"/>
              </a:solid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52" name="Rectangle 51"/>
            <p:cNvSpPr/>
            <p:nvPr/>
          </p:nvSpPr>
          <p:spPr>
            <a:xfrm>
              <a:off x="4096326" y="1489621"/>
              <a:ext cx="286870" cy="309872"/>
            </a:xfrm>
            <a:prstGeom prst="rect">
              <a:avLst/>
            </a:prstGeom>
            <a:solidFill>
              <a:srgbClr val="FF000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53" name="Rectangle 52"/>
            <p:cNvSpPr/>
            <p:nvPr/>
          </p:nvSpPr>
          <p:spPr>
            <a:xfrm>
              <a:off x="4383196" y="1884030"/>
              <a:ext cx="286870" cy="309872"/>
            </a:xfrm>
            <a:prstGeom prst="rect">
              <a:avLst/>
            </a:prstGeom>
            <a:solidFill>
              <a:srgbClr val="92D05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54" name="Rectangle 53"/>
            <p:cNvSpPr/>
            <p:nvPr/>
          </p:nvSpPr>
          <p:spPr>
            <a:xfrm>
              <a:off x="4670066" y="1489621"/>
              <a:ext cx="286870" cy="309872"/>
            </a:xfrm>
            <a:prstGeom prst="rect">
              <a:avLst/>
            </a:prstGeom>
            <a:solidFill>
              <a:srgbClr val="FFC00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55" name="Rectangle 54"/>
            <p:cNvSpPr/>
            <p:nvPr/>
          </p:nvSpPr>
          <p:spPr>
            <a:xfrm>
              <a:off x="4005618" y="965905"/>
              <a:ext cx="1046814" cy="369484"/>
            </a:xfrm>
            <a:prstGeom prst="rect">
              <a:avLst/>
            </a:prstGeom>
          </p:spPr>
          <p:txBody>
            <a:bodyPr wrap="none">
              <a:spAutoFit/>
            </a:bodyPr>
            <a:lstStyle/>
            <a:p>
              <a:pPr defTabSz="913218">
                <a:defRPr/>
              </a:pPr>
              <a:r>
                <a:rPr lang="en-US" sz="1798" kern="0" dirty="0">
                  <a:solidFill>
                    <a:srgbClr val="FFFFFF"/>
                  </a:solidFill>
                  <a:latin typeface="Segoe UI Light"/>
                </a:rPr>
                <a:t>Monolith</a:t>
              </a:r>
            </a:p>
          </p:txBody>
        </p:sp>
      </p:grpSp>
      <p:sp>
        <p:nvSpPr>
          <p:cNvPr id="56" name="Hexagon 55"/>
          <p:cNvSpPr/>
          <p:nvPr/>
        </p:nvSpPr>
        <p:spPr bwMode="auto">
          <a:xfrm>
            <a:off x="9915725" y="1975955"/>
            <a:ext cx="272502" cy="243789"/>
          </a:xfrm>
          <a:prstGeom prst="hexagon">
            <a:avLst/>
          </a:prstGeom>
          <a:solidFill>
            <a:srgbClr val="FFC00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57" name="Hexagon 56"/>
          <p:cNvSpPr/>
          <p:nvPr/>
        </p:nvSpPr>
        <p:spPr bwMode="auto">
          <a:xfrm>
            <a:off x="9899104" y="1964150"/>
            <a:ext cx="272502" cy="243789"/>
          </a:xfrm>
          <a:prstGeom prst="hexagon">
            <a:avLst/>
          </a:prstGeom>
          <a:solidFill>
            <a:srgbClr val="FFC00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58" name="Hexagon 57"/>
          <p:cNvSpPr/>
          <p:nvPr/>
        </p:nvSpPr>
        <p:spPr bwMode="auto">
          <a:xfrm>
            <a:off x="11113562" y="1403818"/>
            <a:ext cx="272502" cy="243789"/>
          </a:xfrm>
          <a:prstGeom prst="hexagon">
            <a:avLst/>
          </a:prstGeom>
          <a:solidFill>
            <a:srgbClr val="00206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59" name="Hexagon 58"/>
          <p:cNvSpPr/>
          <p:nvPr/>
        </p:nvSpPr>
        <p:spPr bwMode="auto">
          <a:xfrm>
            <a:off x="11119309" y="1416639"/>
            <a:ext cx="272502" cy="243789"/>
          </a:xfrm>
          <a:prstGeom prst="hexagon">
            <a:avLst/>
          </a:prstGeom>
          <a:solidFill>
            <a:srgbClr val="00206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60" name="Hexagon 59"/>
          <p:cNvSpPr/>
          <p:nvPr/>
        </p:nvSpPr>
        <p:spPr bwMode="auto">
          <a:xfrm>
            <a:off x="11073209" y="1370290"/>
            <a:ext cx="272502" cy="243789"/>
          </a:xfrm>
          <a:prstGeom prst="hexagon">
            <a:avLst/>
          </a:prstGeom>
          <a:solidFill>
            <a:srgbClr val="00206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61" name="Hexagon 60"/>
          <p:cNvSpPr/>
          <p:nvPr/>
        </p:nvSpPr>
        <p:spPr bwMode="auto">
          <a:xfrm>
            <a:off x="10341349" y="1715417"/>
            <a:ext cx="272502" cy="243789"/>
          </a:xfrm>
          <a:prstGeom prst="hexagon">
            <a:avLst/>
          </a:prstGeom>
          <a:solidFill>
            <a:srgbClr val="92D05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62" name="Hexagon 61"/>
          <p:cNvSpPr/>
          <p:nvPr/>
        </p:nvSpPr>
        <p:spPr bwMode="auto">
          <a:xfrm>
            <a:off x="10362862" y="1711052"/>
            <a:ext cx="272502" cy="243789"/>
          </a:xfrm>
          <a:prstGeom prst="hexagon">
            <a:avLst/>
          </a:prstGeom>
          <a:solidFill>
            <a:srgbClr val="92D05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63" name="Flowchart: Magnetic Disk 62"/>
          <p:cNvSpPr/>
          <p:nvPr/>
        </p:nvSpPr>
        <p:spPr bwMode="auto">
          <a:xfrm>
            <a:off x="2027237" y="6164262"/>
            <a:ext cx="990600" cy="533400"/>
          </a:xfrm>
          <a:prstGeom prst="flowChartMagneticDisk">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defRPr/>
            </a:pPr>
            <a:r>
              <a:rPr lang="en-US" sz="1600" kern="0" dirty="0">
                <a:solidFill>
                  <a:srgbClr val="FFFFFF"/>
                </a:solidFill>
                <a:ea typeface="Segoe UI" pitchFamily="34" charset="0"/>
                <a:cs typeface="Segoe UI" pitchFamily="34" charset="0"/>
              </a:rPr>
              <a:t>State</a:t>
            </a:r>
          </a:p>
        </p:txBody>
      </p:sp>
      <p:cxnSp>
        <p:nvCxnSpPr>
          <p:cNvPr id="64" name="Straight Arrow Connector 63"/>
          <p:cNvCxnSpPr>
            <a:endCxn id="63" idx="1"/>
          </p:cNvCxnSpPr>
          <p:nvPr/>
        </p:nvCxnSpPr>
        <p:spPr>
          <a:xfrm flipH="1">
            <a:off x="2522537" y="5790538"/>
            <a:ext cx="4558" cy="373724"/>
          </a:xfrm>
          <a:prstGeom prst="straightConnector1">
            <a:avLst/>
          </a:prstGeom>
          <a:ln w="28575">
            <a:solidFill>
              <a:schemeClr val="bg2">
                <a:lumMod val="40000"/>
                <a:lumOff val="6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3200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42" presetClass="path" presetSubtype="0" accel="50000" decel="50000" fill="hold" nodeType="withEffect">
                                  <p:stCondLst>
                                    <p:cond delay="0"/>
                                  </p:stCondLst>
                                  <p:childTnLst>
                                    <p:animMotion origin="layout" path="M -3.3878E-6 1.64321E-6 L -0.14488 0.29619 " pathEditMode="relative" rAng="0" ptsTypes="AA">
                                      <p:cBhvr>
                                        <p:cTn id="18" dur="2000" fill="hold"/>
                                        <p:tgtEl>
                                          <p:spTgt spid="33"/>
                                        </p:tgtEl>
                                        <p:attrNameLst>
                                          <p:attrName>ppt_x</p:attrName>
                                          <p:attrName>ppt_y</p:attrName>
                                        </p:attrNameLst>
                                      </p:cBhvr>
                                      <p:rCtr x="-7250" y="14798"/>
                                    </p:animMotion>
                                  </p:childTnLst>
                                </p:cTn>
                              </p:par>
                              <p:par>
                                <p:cTn id="19" presetID="42" presetClass="path" presetSubtype="0" accel="50000" decel="50000" fill="hold" nodeType="withEffect">
                                  <p:stCondLst>
                                    <p:cond delay="0"/>
                                  </p:stCondLst>
                                  <p:childTnLst>
                                    <p:animMotion origin="layout" path="M -1.34542E-6 -2.0699E-6 L -0.16888 0.41058 " pathEditMode="relative" rAng="0" ptsTypes="AA">
                                      <p:cBhvr>
                                        <p:cTn id="20" dur="2000" fill="hold"/>
                                        <p:tgtEl>
                                          <p:spTgt spid="34"/>
                                        </p:tgtEl>
                                        <p:attrNameLst>
                                          <p:attrName>ppt_x</p:attrName>
                                          <p:attrName>ppt_y</p:attrName>
                                        </p:attrNameLst>
                                      </p:cBhvr>
                                      <p:rCtr x="-8450" y="20517"/>
                                    </p:animMotion>
                                  </p:childTnLst>
                                </p:cTn>
                              </p:par>
                              <p:par>
                                <p:cTn id="21" presetID="42" presetClass="path" presetSubtype="0" accel="50000" decel="50000" fill="hold" nodeType="withEffect">
                                  <p:stCondLst>
                                    <p:cond delay="0"/>
                                  </p:stCondLst>
                                  <p:childTnLst>
                                    <p:animMotion origin="layout" path="M -4.80214E-6 -2.62823E-6 L -0.16517 0.49456 " pathEditMode="relative" rAng="0" ptsTypes="AA">
                                      <p:cBhvr>
                                        <p:cTn id="22" dur="2000" fill="hold"/>
                                        <p:tgtEl>
                                          <p:spTgt spid="35"/>
                                        </p:tgtEl>
                                        <p:attrNameLst>
                                          <p:attrName>ppt_x</p:attrName>
                                          <p:attrName>ppt_y</p:attrName>
                                        </p:attrNameLst>
                                      </p:cBhvr>
                                      <p:rCtr x="-8259" y="24716"/>
                                    </p:animMotion>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4"/>
                                        </p:tgtEl>
                                        <p:attrNameLst>
                                          <p:attrName>style.visibility</p:attrName>
                                        </p:attrNameLst>
                                      </p:cBhvr>
                                      <p:to>
                                        <p:strVal val="visible"/>
                                      </p:to>
                                    </p:set>
                                    <p:animEffect transition="in" filter="fade">
                                      <p:cBhvr>
                                        <p:cTn id="27" dur="500"/>
                                        <p:tgtEl>
                                          <p:spTgt spid="64"/>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63"/>
                                        </p:tgtEl>
                                        <p:attrNameLst>
                                          <p:attrName>style.visibility</p:attrName>
                                        </p:attrNameLst>
                                      </p:cBhvr>
                                      <p:to>
                                        <p:strVal val="visible"/>
                                      </p:to>
                                    </p:set>
                                    <p:animEffect transition="in" filter="fade">
                                      <p:cBhvr>
                                        <p:cTn id="30" dur="500"/>
                                        <p:tgtEl>
                                          <p:spTgt spid="63"/>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fade">
                                      <p:cBhvr>
                                        <p:cTn id="35" dur="500"/>
                                        <p:tgtEl>
                                          <p:spTgt spid="14"/>
                                        </p:tgtEl>
                                      </p:cBhvr>
                                    </p:animEffect>
                                  </p:childTnLst>
                                </p:cTn>
                              </p:par>
                            </p:childTnLst>
                          </p:cTn>
                        </p:par>
                        <p:par>
                          <p:cTn id="36" fill="hold">
                            <p:stCondLst>
                              <p:cond delay="500"/>
                            </p:stCondLst>
                            <p:childTnLst>
                              <p:par>
                                <p:cTn id="37" presetID="42" presetClass="path" presetSubtype="0" accel="50000" decel="50000" fill="hold" grpId="0" nodeType="afterEffect">
                                  <p:stCondLst>
                                    <p:cond delay="0"/>
                                  </p:stCondLst>
                                  <p:childTnLst>
                                    <p:animMotion origin="layout" path="M 2.4432E-6 -2.55561E-6 L -0.08936 0.28121 " pathEditMode="relative" rAng="0" ptsTypes="AA">
                                      <p:cBhvr>
                                        <p:cTn id="38" dur="2000" fill="hold"/>
                                        <p:tgtEl>
                                          <p:spTgt spid="17"/>
                                        </p:tgtEl>
                                        <p:attrNameLst>
                                          <p:attrName>ppt_x</p:attrName>
                                          <p:attrName>ppt_y</p:attrName>
                                        </p:attrNameLst>
                                      </p:cBhvr>
                                      <p:rCtr x="-4468" y="14049"/>
                                    </p:animMotion>
                                  </p:childTnLst>
                                </p:cTn>
                              </p:par>
                              <p:par>
                                <p:cTn id="39" presetID="42" presetClass="path" presetSubtype="0" accel="50000" decel="50000" fill="hold" grpId="0" nodeType="withEffect">
                                  <p:stCondLst>
                                    <p:cond delay="0"/>
                                  </p:stCondLst>
                                  <p:childTnLst>
                                    <p:animMotion origin="layout" path="M 1.87644E-6 -4.08534E-8 L -0.21764 0.39719 " pathEditMode="relative" rAng="0" ptsTypes="AA">
                                      <p:cBhvr>
                                        <p:cTn id="40" dur="2000" fill="hold"/>
                                        <p:tgtEl>
                                          <p:spTgt spid="20"/>
                                        </p:tgtEl>
                                        <p:attrNameLst>
                                          <p:attrName>ppt_x</p:attrName>
                                          <p:attrName>ppt_y</p:attrName>
                                        </p:attrNameLst>
                                      </p:cBhvr>
                                      <p:rCtr x="-10888" y="19859"/>
                                    </p:animMotion>
                                  </p:childTnLst>
                                </p:cTn>
                              </p:par>
                              <p:par>
                                <p:cTn id="41" presetID="42" presetClass="path" presetSubtype="0" accel="50000" decel="50000" fill="hold" grpId="0" nodeType="withEffect">
                                  <p:stCondLst>
                                    <p:cond delay="0"/>
                                  </p:stCondLst>
                                  <p:childTnLst>
                                    <p:animMotion origin="layout" path="M 4.59535E-8 -4.335E-6 L -0.1482 0.27985 " pathEditMode="relative" rAng="0" ptsTypes="AA">
                                      <p:cBhvr>
                                        <p:cTn id="42" dur="2000" fill="hold"/>
                                        <p:tgtEl>
                                          <p:spTgt spid="42"/>
                                        </p:tgtEl>
                                        <p:attrNameLst>
                                          <p:attrName>ppt_x</p:attrName>
                                          <p:attrName>ppt_y</p:attrName>
                                        </p:attrNameLst>
                                      </p:cBhvr>
                                      <p:rCtr x="-7416" y="13981"/>
                                    </p:animMotion>
                                  </p:childTnLst>
                                </p:cTn>
                              </p:par>
                              <p:par>
                                <p:cTn id="43" presetID="42" presetClass="path" presetSubtype="0" accel="50000" decel="50000" fill="hold" grpId="0" nodeType="withEffect">
                                  <p:stCondLst>
                                    <p:cond delay="0"/>
                                  </p:stCondLst>
                                  <p:childTnLst>
                                    <p:animMotion origin="layout" path="M 4.59535E-8 -2.55561E-6 L -0.04927 0.42284 " pathEditMode="relative" rAng="0" ptsTypes="AA">
                                      <p:cBhvr>
                                        <p:cTn id="44" dur="2000" fill="hold"/>
                                        <p:tgtEl>
                                          <p:spTgt spid="43"/>
                                        </p:tgtEl>
                                        <p:attrNameLst>
                                          <p:attrName>ppt_x</p:attrName>
                                          <p:attrName>ppt_y</p:attrName>
                                        </p:attrNameLst>
                                      </p:cBhvr>
                                      <p:rCtr x="-2464" y="21130"/>
                                    </p:animMotion>
                                  </p:childTnLst>
                                </p:cTn>
                              </p:par>
                              <p:par>
                                <p:cTn id="45" presetID="42" presetClass="path" presetSubtype="0" accel="50000" decel="50000" fill="hold" grpId="0" nodeType="withEffect">
                                  <p:stCondLst>
                                    <p:cond delay="0"/>
                                  </p:stCondLst>
                                  <p:childTnLst>
                                    <p:animMotion origin="layout" path="M 2.6168E-6 -2.16523E-6 L -0.00664 0.35475 " pathEditMode="relative" rAng="0" ptsTypes="AA">
                                      <p:cBhvr>
                                        <p:cTn id="46" dur="2000" fill="hold"/>
                                        <p:tgtEl>
                                          <p:spTgt spid="25"/>
                                        </p:tgtEl>
                                        <p:attrNameLst>
                                          <p:attrName>ppt_x</p:attrName>
                                          <p:attrName>ppt_y</p:attrName>
                                        </p:attrNameLst>
                                      </p:cBhvr>
                                      <p:rCtr x="-332" y="17726"/>
                                    </p:animMotion>
                                  </p:childTnLst>
                                </p:cTn>
                              </p:par>
                              <p:par>
                                <p:cTn id="47" presetID="42" presetClass="path" presetSubtype="0" accel="50000" decel="50000" fill="hold" grpId="0" nodeType="withEffect">
                                  <p:stCondLst>
                                    <p:cond delay="0"/>
                                  </p:stCondLst>
                                  <p:childTnLst>
                                    <p:animMotion origin="layout" path="M 1.26372E-6 2.9823E-6 L -0.02796 0.32297 " pathEditMode="relative" rAng="0" ptsTypes="AA">
                                      <p:cBhvr>
                                        <p:cTn id="48" dur="2000" fill="hold"/>
                                        <p:tgtEl>
                                          <p:spTgt spid="45"/>
                                        </p:tgtEl>
                                        <p:attrNameLst>
                                          <p:attrName>ppt_x</p:attrName>
                                          <p:attrName>ppt_y</p:attrName>
                                        </p:attrNameLst>
                                      </p:cBhvr>
                                      <p:rCtr x="-1404" y="16137"/>
                                    </p:animMotion>
                                  </p:childTnLst>
                                </p:cTn>
                              </p:par>
                              <p:par>
                                <p:cTn id="49" presetID="42" presetClass="path" presetSubtype="0" accel="50000" decel="50000" fill="hold" grpId="0" nodeType="withEffect">
                                  <p:stCondLst>
                                    <p:cond delay="0"/>
                                  </p:stCondLst>
                                  <p:childTnLst>
                                    <p:animMotion origin="layout" path="M -3.91626E-6 -4.52565E-6 L -0.05667 0.51635 " pathEditMode="relative" rAng="0" ptsTypes="AA">
                                      <p:cBhvr>
                                        <p:cTn id="50" dur="2000" fill="hold"/>
                                        <p:tgtEl>
                                          <p:spTgt spid="47"/>
                                        </p:tgtEl>
                                        <p:attrNameLst>
                                          <p:attrName>ppt_x</p:attrName>
                                          <p:attrName>ppt_y</p:attrName>
                                        </p:attrNameLst>
                                      </p:cBhvr>
                                      <p:rCtr x="-2834" y="25806"/>
                                    </p:animMotion>
                                  </p:childTnLst>
                                </p:cTn>
                              </p:par>
                              <p:par>
                                <p:cTn id="51" presetID="42" presetClass="path" presetSubtype="0" accel="50000" decel="50000" fill="hold" grpId="0" nodeType="withEffect">
                                  <p:stCondLst>
                                    <p:cond delay="0"/>
                                  </p:stCondLst>
                                  <p:childTnLst>
                                    <p:animMotion origin="layout" path="M 3.55885E-6 -4.54834E-6 L -0.34057 0.4065 " pathEditMode="relative" rAng="0" ptsTypes="AA">
                                      <p:cBhvr>
                                        <p:cTn id="52" dur="2000" fill="hold"/>
                                        <p:tgtEl>
                                          <p:spTgt spid="44"/>
                                        </p:tgtEl>
                                        <p:attrNameLst>
                                          <p:attrName>ppt_x</p:attrName>
                                          <p:attrName>ppt_y</p:attrName>
                                        </p:attrNameLst>
                                      </p:cBhvr>
                                      <p:rCtr x="-17028" y="20313"/>
                                    </p:animMotion>
                                  </p:childTnLst>
                                </p:cTn>
                              </p:par>
                              <p:par>
                                <p:cTn id="53" presetID="42" presetClass="path" presetSubtype="0" accel="50000" decel="50000" fill="hold" grpId="0" nodeType="withEffect">
                                  <p:stCondLst>
                                    <p:cond delay="0"/>
                                  </p:stCondLst>
                                  <p:childTnLst>
                                    <p:animMotion origin="layout" path="M 0.00128 -0.00477 L -0.06816 0.23354 " pathEditMode="relative" rAng="0" ptsTypes="AA">
                                      <p:cBhvr>
                                        <p:cTn id="54" dur="2000" fill="hold"/>
                                        <p:tgtEl>
                                          <p:spTgt spid="23"/>
                                        </p:tgtEl>
                                        <p:attrNameLst>
                                          <p:attrName>ppt_x</p:attrName>
                                          <p:attrName>ppt_y</p:attrName>
                                        </p:attrNameLst>
                                      </p:cBhvr>
                                      <p:rCtr x="-3472" y="11916"/>
                                    </p:animMotion>
                                  </p:childTnLst>
                                </p:cTn>
                              </p:par>
                              <p:par>
                                <p:cTn id="55" presetID="42" presetClass="path" presetSubtype="0" accel="50000" decel="50000" fill="hold" grpId="0" nodeType="withEffect">
                                  <p:stCondLst>
                                    <p:cond delay="0"/>
                                  </p:stCondLst>
                                  <p:childTnLst>
                                    <p:animMotion origin="layout" path="M -5.48889E-7 -1.31185E-6 L -0.15484 0.58602 " pathEditMode="relative" rAng="0" ptsTypes="AA">
                                      <p:cBhvr>
                                        <p:cTn id="56" dur="2000" fill="hold"/>
                                        <p:tgtEl>
                                          <p:spTgt spid="18"/>
                                        </p:tgtEl>
                                        <p:attrNameLst>
                                          <p:attrName>ppt_x</p:attrName>
                                          <p:attrName>ppt_y</p:attrName>
                                        </p:attrNameLst>
                                      </p:cBhvr>
                                      <p:rCtr x="-7748" y="29301"/>
                                    </p:animMotion>
                                  </p:childTnLst>
                                </p:cTn>
                              </p:par>
                              <p:par>
                                <p:cTn id="57" presetID="42" presetClass="path" presetSubtype="0" accel="50000" decel="50000" fill="hold" grpId="0" nodeType="withEffect">
                                  <p:stCondLst>
                                    <p:cond delay="0"/>
                                  </p:stCondLst>
                                  <p:childTnLst>
                                    <p:animMotion origin="layout" path="M 3.21164E-6 -0.00568 L -0.10391 0.64934 " pathEditMode="relative" rAng="0" ptsTypes="AA">
                                      <p:cBhvr>
                                        <p:cTn id="58" dur="2000" fill="hold"/>
                                        <p:tgtEl>
                                          <p:spTgt spid="27"/>
                                        </p:tgtEl>
                                        <p:attrNameLst>
                                          <p:attrName>ppt_x</p:attrName>
                                          <p:attrName>ppt_y</p:attrName>
                                        </p:attrNameLst>
                                      </p:cBhvr>
                                      <p:rCtr x="-5195" y="32751"/>
                                    </p:animMotion>
                                  </p:childTnLst>
                                </p:cTn>
                              </p:par>
                              <p:par>
                                <p:cTn id="59" presetID="42" presetClass="path" presetSubtype="0" accel="50000" decel="50000" fill="hold" grpId="0" nodeType="withEffect">
                                  <p:stCondLst>
                                    <p:cond delay="0"/>
                                  </p:stCondLst>
                                  <p:childTnLst>
                                    <p:animMotion origin="layout" path="M 1.28159E-6 -3.24557E-6 L -0.08948 0.57944 " pathEditMode="relative" rAng="0" ptsTypes="AA">
                                      <p:cBhvr>
                                        <p:cTn id="60" dur="2000" fill="hold"/>
                                        <p:tgtEl>
                                          <p:spTgt spid="24"/>
                                        </p:tgtEl>
                                        <p:attrNameLst>
                                          <p:attrName>ppt_x</p:attrName>
                                          <p:attrName>ppt_y</p:attrName>
                                        </p:attrNameLst>
                                      </p:cBhvr>
                                      <p:rCtr x="-4480" y="28961"/>
                                    </p:animMotion>
                                  </p:childTnLst>
                                </p:cTn>
                              </p:par>
                              <p:par>
                                <p:cTn id="61" presetID="42" presetClass="path" presetSubtype="0" accel="50000" decel="50000" fill="hold" grpId="0" nodeType="withEffect">
                                  <p:stCondLst>
                                    <p:cond delay="0"/>
                                  </p:stCondLst>
                                  <p:childTnLst>
                                    <p:animMotion origin="layout" path="M -2.33342E-6 -2.72356E-6 L -0.27891 0.46346 " pathEditMode="relative" rAng="0" ptsTypes="AA">
                                      <p:cBhvr>
                                        <p:cTn id="62" dur="2000" fill="hold"/>
                                        <p:tgtEl>
                                          <p:spTgt spid="48"/>
                                        </p:tgtEl>
                                        <p:attrNameLst>
                                          <p:attrName>ppt_x</p:attrName>
                                          <p:attrName>ppt_y</p:attrName>
                                        </p:attrNameLst>
                                      </p:cBhvr>
                                      <p:rCtr x="-13952" y="23173"/>
                                    </p:animMotion>
                                  </p:childTnLst>
                                </p:cTn>
                              </p:par>
                              <p:par>
                                <p:cTn id="63" presetID="42" presetClass="path" presetSubtype="0" accel="50000" decel="50000" fill="hold" grpId="0" nodeType="withEffect">
                                  <p:stCondLst>
                                    <p:cond delay="0"/>
                                  </p:stCondLst>
                                  <p:childTnLst>
                                    <p:animMotion origin="layout" path="M 1.35308E-6 4.06264E-6 L -0.32589 0.38198 " pathEditMode="relative" rAng="0" ptsTypes="AA">
                                      <p:cBhvr>
                                        <p:cTn id="64" dur="2000" fill="hold"/>
                                        <p:tgtEl>
                                          <p:spTgt spid="19"/>
                                        </p:tgtEl>
                                        <p:attrNameLst>
                                          <p:attrName>ppt_x</p:attrName>
                                          <p:attrName>ppt_y</p:attrName>
                                        </p:attrNameLst>
                                      </p:cBhvr>
                                      <p:rCtr x="-16301" y="19088"/>
                                    </p:animMotion>
                                  </p:childTnLst>
                                </p:cTn>
                              </p:par>
                              <p:par>
                                <p:cTn id="65" presetID="42" presetClass="path" presetSubtype="0" accel="50000" decel="50000" fill="hold" grpId="0" nodeType="withEffect">
                                  <p:stCondLst>
                                    <p:cond delay="0"/>
                                  </p:stCondLst>
                                  <p:childTnLst>
                                    <p:animMotion origin="layout" path="M 1.6339E-7 1.54789E-6 L -0.33138 0.52678 " pathEditMode="relative" rAng="0" ptsTypes="AA">
                                      <p:cBhvr>
                                        <p:cTn id="66" dur="2000" fill="hold"/>
                                        <p:tgtEl>
                                          <p:spTgt spid="46"/>
                                        </p:tgtEl>
                                        <p:attrNameLst>
                                          <p:attrName>ppt_x</p:attrName>
                                          <p:attrName>ppt_y</p:attrName>
                                        </p:attrNameLst>
                                      </p:cBhvr>
                                      <p:rCtr x="-16569" y="26328"/>
                                    </p:animMotion>
                                  </p:childTnLst>
                                </p:cTn>
                              </p:par>
                              <p:par>
                                <p:cTn id="67" presetID="42" presetClass="path" presetSubtype="0" accel="50000" decel="50000" fill="hold" grpId="0" nodeType="withEffect">
                                  <p:stCondLst>
                                    <p:cond delay="0"/>
                                  </p:stCondLst>
                                  <p:childTnLst>
                                    <p:animMotion origin="layout" path="M -2.85423E-6 1.89287E-6 L -0.21955 0.54607 " pathEditMode="relative" rAng="0" ptsTypes="AA">
                                      <p:cBhvr>
                                        <p:cTn id="68" dur="2000" fill="hold"/>
                                        <p:tgtEl>
                                          <p:spTgt spid="21"/>
                                        </p:tgtEl>
                                        <p:attrNameLst>
                                          <p:attrName>ppt_x</p:attrName>
                                          <p:attrName>ppt_y</p:attrName>
                                        </p:attrNameLst>
                                      </p:cBhvr>
                                      <p:rCtr x="-10978" y="27304"/>
                                    </p:animMotion>
                                  </p:childTnLst>
                                </p:cTn>
                              </p:par>
                              <p:par>
                                <p:cTn id="69" presetID="42" presetClass="path" presetSubtype="0" accel="50000" decel="50000" fill="hold" grpId="0" nodeType="withEffect">
                                  <p:stCondLst>
                                    <p:cond delay="0"/>
                                  </p:stCondLst>
                                  <p:childTnLst>
                                    <p:animMotion origin="layout" path="M 3.75032E-6 3.69496E-6 L -0.21177 0.36178 " pathEditMode="relative" rAng="0" ptsTypes="AA">
                                      <p:cBhvr>
                                        <p:cTn id="70" dur="2000" fill="hold"/>
                                        <p:tgtEl>
                                          <p:spTgt spid="26"/>
                                        </p:tgtEl>
                                        <p:attrNameLst>
                                          <p:attrName>ppt_x</p:attrName>
                                          <p:attrName>ppt_y</p:attrName>
                                        </p:attrNameLst>
                                      </p:cBhvr>
                                      <p:rCtr x="-10595" y="18089"/>
                                    </p:animMotion>
                                  </p:childTnLst>
                                </p:cTn>
                              </p:par>
                              <p:par>
                                <p:cTn id="71" presetID="42" presetClass="path" presetSubtype="0" accel="50000" decel="50000" fill="hold" grpId="0" nodeType="withEffect">
                                  <p:stCondLst>
                                    <p:cond delay="0"/>
                                  </p:stCondLst>
                                  <p:childTnLst>
                                    <p:animMotion origin="layout" path="M -4.4677E-7 -2.72356E-6 L -0.23768 0.46346 " pathEditMode="relative" rAng="0" ptsTypes="AA">
                                      <p:cBhvr>
                                        <p:cTn id="72" dur="2000" fill="hold"/>
                                        <p:tgtEl>
                                          <p:spTgt spid="57"/>
                                        </p:tgtEl>
                                        <p:attrNameLst>
                                          <p:attrName>ppt_x</p:attrName>
                                          <p:attrName>ppt_y</p:attrName>
                                        </p:attrNameLst>
                                      </p:cBhvr>
                                      <p:rCtr x="-11884" y="23173"/>
                                    </p:animMotion>
                                  </p:childTnLst>
                                </p:cTn>
                              </p:par>
                              <p:par>
                                <p:cTn id="73" presetID="42" presetClass="path" presetSubtype="0" accel="50000" decel="50000" fill="hold" grpId="0" nodeType="withEffect">
                                  <p:stCondLst>
                                    <p:cond delay="0"/>
                                  </p:stCondLst>
                                  <p:childTnLst>
                                    <p:animMotion origin="layout" path="M -0.00957 2.26055E-6 L -0.20896 0.66273 " pathEditMode="relative" rAng="0" ptsTypes="AA">
                                      <p:cBhvr>
                                        <p:cTn id="74" dur="2000" fill="hold"/>
                                        <p:tgtEl>
                                          <p:spTgt spid="58"/>
                                        </p:tgtEl>
                                        <p:attrNameLst>
                                          <p:attrName>ppt_x</p:attrName>
                                          <p:attrName>ppt_y</p:attrName>
                                        </p:attrNameLst>
                                      </p:cBhvr>
                                      <p:rCtr x="-9969" y="33137"/>
                                    </p:animMotion>
                                  </p:childTnLst>
                                </p:cTn>
                              </p:par>
                              <p:par>
                                <p:cTn id="75" presetID="42" presetClass="path" presetSubtype="0" accel="50000" decel="50000" fill="hold" grpId="0" nodeType="withEffect">
                                  <p:stCondLst>
                                    <p:cond delay="0"/>
                                  </p:stCondLst>
                                  <p:childTnLst>
                                    <p:animMotion origin="layout" path="M 1.85857E-6 -1.51158E-6 L -0.06115 0.55947 " pathEditMode="relative" rAng="0" ptsTypes="AA">
                                      <p:cBhvr>
                                        <p:cTn id="76" dur="2000" fill="hold"/>
                                        <p:tgtEl>
                                          <p:spTgt spid="60"/>
                                        </p:tgtEl>
                                        <p:attrNameLst>
                                          <p:attrName>ppt_x</p:attrName>
                                          <p:attrName>ppt_y</p:attrName>
                                        </p:attrNameLst>
                                      </p:cBhvr>
                                      <p:rCtr x="-3064" y="27962"/>
                                    </p:animMotion>
                                  </p:childTnLst>
                                </p:cTn>
                              </p:par>
                              <p:par>
                                <p:cTn id="77" presetID="42" presetClass="path" presetSubtype="0" accel="50000" decel="50000" fill="hold" grpId="0" nodeType="withEffect">
                                  <p:stCondLst>
                                    <p:cond delay="0"/>
                                  </p:stCondLst>
                                  <p:childTnLst>
                                    <p:animMotion origin="layout" path="M -4.43707E-6 5.03858E-7 L -0.14475 0.23763 " pathEditMode="relative" rAng="0" ptsTypes="AA">
                                      <p:cBhvr>
                                        <p:cTn id="78" dur="2000" fill="hold"/>
                                        <p:tgtEl>
                                          <p:spTgt spid="61"/>
                                        </p:tgtEl>
                                        <p:attrNameLst>
                                          <p:attrName>ppt_x</p:attrName>
                                          <p:attrName>ppt_y</p:attrName>
                                        </p:attrNameLst>
                                      </p:cBhvr>
                                      <p:rCtr x="-7238" y="11870"/>
                                    </p:animMotion>
                                  </p:childTnLst>
                                </p:cTn>
                              </p:par>
                              <p:par>
                                <p:cTn id="79" presetID="42" presetClass="path" presetSubtype="0" accel="50000" decel="50000" fill="hold" grpId="0" nodeType="withEffect">
                                  <p:stCondLst>
                                    <p:cond delay="0"/>
                                  </p:stCondLst>
                                  <p:childTnLst>
                                    <p:animMotion origin="layout" path="M -9.24177E-7 -0.00227 L 0.01711 0.53018 " pathEditMode="relative" rAng="0" ptsTypes="AA">
                                      <p:cBhvr>
                                        <p:cTn id="80" dur="2000" fill="hold"/>
                                        <p:tgtEl>
                                          <p:spTgt spid="62"/>
                                        </p:tgtEl>
                                        <p:attrNameLst>
                                          <p:attrName>ppt_x</p:attrName>
                                          <p:attrName>ppt_y</p:attrName>
                                        </p:attrNameLst>
                                      </p:cBhvr>
                                      <p:rCtr x="855" y="266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7" grpId="0" animBg="1"/>
      <p:bldP spid="18" grpId="0" animBg="1"/>
      <p:bldP spid="19" grpId="0" animBg="1"/>
      <p:bldP spid="20" grpId="0" animBg="1"/>
      <p:bldP spid="21" grpId="0" animBg="1"/>
      <p:bldP spid="23" grpId="0" animBg="1"/>
      <p:bldP spid="24" grpId="0" animBg="1"/>
      <p:bldP spid="25" grpId="0" animBg="1"/>
      <p:bldP spid="26" grpId="0" animBg="1"/>
      <p:bldP spid="27" grpId="0" animBg="1"/>
      <p:bldP spid="42" grpId="0" animBg="1"/>
      <p:bldP spid="43" grpId="0" animBg="1"/>
      <p:bldP spid="44" grpId="0" animBg="1"/>
      <p:bldP spid="45" grpId="0" animBg="1"/>
      <p:bldP spid="46" grpId="0" animBg="1"/>
      <p:bldP spid="47" grpId="0" animBg="1"/>
      <p:bldP spid="48" grpId="0" animBg="1"/>
      <p:bldP spid="57" grpId="0" animBg="1"/>
      <p:bldP spid="58" grpId="0" animBg="1"/>
      <p:bldP spid="60" grpId="0" animBg="1"/>
      <p:bldP spid="61" grpId="0" animBg="1"/>
      <p:bldP spid="62" grpId="0" animBg="1"/>
      <p:bldP spid="63"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96" dirty="0"/>
              <a:t>Modernization with microservices</a:t>
            </a:r>
          </a:p>
        </p:txBody>
      </p:sp>
      <p:sp>
        <p:nvSpPr>
          <p:cNvPr id="4" name="Text Placeholder 3"/>
          <p:cNvSpPr>
            <a:spLocks noGrp="1"/>
          </p:cNvSpPr>
          <p:nvPr>
            <p:ph type="body" sz="quarter" idx="10"/>
          </p:nvPr>
        </p:nvSpPr>
        <p:spPr/>
        <p:txBody>
          <a:bodyPr/>
          <a:lstStyle/>
          <a:p>
            <a:r>
              <a:rPr lang="en-US" sz="2856" dirty="0">
                <a:solidFill>
                  <a:schemeClr val="tx1"/>
                </a:solidFill>
              </a:rPr>
              <a:t>Individually built and deployed</a:t>
            </a:r>
          </a:p>
          <a:p>
            <a:endParaRPr lang="en-US" sz="2856" dirty="0">
              <a:solidFill>
                <a:schemeClr val="tx1"/>
              </a:solidFill>
            </a:endParaRPr>
          </a:p>
          <a:p>
            <a:r>
              <a:rPr lang="en-US" sz="2856" dirty="0">
                <a:solidFill>
                  <a:schemeClr val="tx1"/>
                </a:solidFill>
              </a:rPr>
              <a:t>Small, independent services</a:t>
            </a:r>
          </a:p>
          <a:p>
            <a:endParaRPr lang="en-US" sz="2856" dirty="0">
              <a:solidFill>
                <a:schemeClr val="tx1"/>
              </a:solidFill>
            </a:endParaRPr>
          </a:p>
          <a:p>
            <a:r>
              <a:rPr lang="en-US" sz="2856" dirty="0">
                <a:solidFill>
                  <a:schemeClr val="tx1"/>
                </a:solidFill>
              </a:rPr>
              <a:t>Integrate using published API</a:t>
            </a:r>
          </a:p>
          <a:p>
            <a:endParaRPr lang="en-US" sz="2856" dirty="0">
              <a:solidFill>
                <a:schemeClr val="tx1"/>
              </a:solidFill>
            </a:endParaRPr>
          </a:p>
          <a:p>
            <a:r>
              <a:rPr lang="en-US" sz="2856" dirty="0">
                <a:solidFill>
                  <a:schemeClr val="tx1"/>
                </a:solidFill>
              </a:rPr>
              <a:t>Fine-grained, loosely coupled</a:t>
            </a:r>
          </a:p>
        </p:txBody>
      </p:sp>
      <p:pic>
        <p:nvPicPr>
          <p:cNvPr id="7" name="Picture 6"/>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81496" y="1472460"/>
            <a:ext cx="6329447" cy="4375213"/>
          </a:xfrm>
          <a:prstGeom prst="rect">
            <a:avLst/>
          </a:prstGeom>
          <a:noFill/>
        </p:spPr>
      </p:pic>
      <p:sp>
        <p:nvSpPr>
          <p:cNvPr id="13" name="Double Brace 12"/>
          <p:cNvSpPr/>
          <p:nvPr/>
        </p:nvSpPr>
        <p:spPr>
          <a:xfrm>
            <a:off x="7405752" y="1464923"/>
            <a:ext cx="1706664" cy="1053106"/>
          </a:xfrm>
          <a:prstGeom prst="bracePair">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kern="0"/>
          </a:p>
        </p:txBody>
      </p:sp>
      <p:sp>
        <p:nvSpPr>
          <p:cNvPr id="14" name="Double Brace 13"/>
          <p:cNvSpPr/>
          <p:nvPr/>
        </p:nvSpPr>
        <p:spPr>
          <a:xfrm>
            <a:off x="9230009" y="1472461"/>
            <a:ext cx="1299965" cy="1053106"/>
          </a:xfrm>
          <a:prstGeom prst="bracePair">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kern="0"/>
          </a:p>
        </p:txBody>
      </p:sp>
      <p:sp>
        <p:nvSpPr>
          <p:cNvPr id="15" name="Double Brace 14"/>
          <p:cNvSpPr/>
          <p:nvPr/>
        </p:nvSpPr>
        <p:spPr>
          <a:xfrm>
            <a:off x="10554305" y="1464922"/>
            <a:ext cx="1337986" cy="1053106"/>
          </a:xfrm>
          <a:prstGeom prst="bracePair">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kern="0"/>
          </a:p>
        </p:txBody>
      </p:sp>
      <p:sp>
        <p:nvSpPr>
          <p:cNvPr id="16" name="Double Brace 15"/>
          <p:cNvSpPr/>
          <p:nvPr/>
        </p:nvSpPr>
        <p:spPr>
          <a:xfrm>
            <a:off x="7349796" y="2860719"/>
            <a:ext cx="1352276" cy="1053106"/>
          </a:xfrm>
          <a:prstGeom prst="bracePair">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kern="0"/>
          </a:p>
        </p:txBody>
      </p:sp>
      <p:sp>
        <p:nvSpPr>
          <p:cNvPr id="17" name="Double Brace 16"/>
          <p:cNvSpPr/>
          <p:nvPr/>
        </p:nvSpPr>
        <p:spPr>
          <a:xfrm>
            <a:off x="8720723" y="2868257"/>
            <a:ext cx="1749649" cy="1053106"/>
          </a:xfrm>
          <a:prstGeom prst="bracePair">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kern="0"/>
          </a:p>
        </p:txBody>
      </p:sp>
      <p:sp>
        <p:nvSpPr>
          <p:cNvPr id="18" name="Double Brace 17"/>
          <p:cNvSpPr/>
          <p:nvPr/>
        </p:nvSpPr>
        <p:spPr>
          <a:xfrm>
            <a:off x="10554305" y="2860718"/>
            <a:ext cx="1282030" cy="1053106"/>
          </a:xfrm>
          <a:prstGeom prst="bracePair">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kern="0"/>
          </a:p>
        </p:txBody>
      </p:sp>
      <p:sp>
        <p:nvSpPr>
          <p:cNvPr id="19" name="Double Brace 18"/>
          <p:cNvSpPr/>
          <p:nvPr/>
        </p:nvSpPr>
        <p:spPr>
          <a:xfrm>
            <a:off x="7368449" y="4657535"/>
            <a:ext cx="2331507" cy="1053106"/>
          </a:xfrm>
          <a:prstGeom prst="bracePair">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kern="0"/>
          </a:p>
        </p:txBody>
      </p:sp>
      <p:sp>
        <p:nvSpPr>
          <p:cNvPr id="20" name="Double Brace 19"/>
          <p:cNvSpPr/>
          <p:nvPr/>
        </p:nvSpPr>
        <p:spPr>
          <a:xfrm>
            <a:off x="9948512" y="4636101"/>
            <a:ext cx="1962431" cy="1053106"/>
          </a:xfrm>
          <a:prstGeom prst="bracePair">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kern="0"/>
          </a:p>
        </p:txBody>
      </p:sp>
      <p:pic>
        <p:nvPicPr>
          <p:cNvPr id="21" name="Picture 20"/>
          <p:cNvPicPr/>
          <p:nvPr/>
        </p:nvPicPr>
        <p:blipFill rotWithShape="1">
          <a:blip r:embed="rId3" cstate="print">
            <a:extLst>
              <a:ext uri="{28A0092B-C50C-407E-A947-70E740481C1C}">
                <a14:useLocalDpi xmlns:a14="http://schemas.microsoft.com/office/drawing/2010/main" val="0"/>
              </a:ext>
            </a:extLst>
          </a:blip>
          <a:srcRect l="49597" t="31902" r="21819" b="44372"/>
          <a:stretch/>
        </p:blipFill>
        <p:spPr bwMode="auto">
          <a:xfrm>
            <a:off x="8720722" y="2875795"/>
            <a:ext cx="1809251" cy="1038029"/>
          </a:xfrm>
          <a:prstGeom prst="rect">
            <a:avLst/>
          </a:prstGeom>
          <a:noFill/>
        </p:spPr>
      </p:pic>
    </p:spTree>
    <p:extLst>
      <p:ext uri="{BB962C8B-B14F-4D97-AF65-F5344CB8AC3E}">
        <p14:creationId xmlns:p14="http://schemas.microsoft.com/office/powerpoint/2010/main" val="1751323866"/>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animEffect transition="in" filter="fade">
                                      <p:cBhvr>
                                        <p:cTn id="17" dur="500"/>
                                        <p:tgtEl>
                                          <p:spTgt spid="4">
                                            <p:txEl>
                                              <p:pRg st="4" end="4"/>
                                            </p:txEl>
                                          </p:spTgt>
                                        </p:tgtEl>
                                      </p:cBhvr>
                                    </p:animEffect>
                                  </p:childTnLst>
                                </p:cTn>
                              </p:par>
                            </p:childTnLst>
                          </p:cTn>
                        </p:par>
                        <p:par>
                          <p:cTn id="18" fill="hold">
                            <p:stCondLst>
                              <p:cond delay="500"/>
                            </p:stCondLst>
                            <p:childTnLst>
                              <p:par>
                                <p:cTn id="19" presetID="10" presetClass="entr" presetSubtype="0" fill="hold" grpId="0" nodeType="after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fade">
                                      <p:cBhvr>
                                        <p:cTn id="21" dur="500"/>
                                        <p:tgtEl>
                                          <p:spTgt spid="20"/>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fade">
                                      <p:cBhvr>
                                        <p:cTn id="24" dur="500"/>
                                        <p:tgtEl>
                                          <p:spTgt spid="19"/>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fade">
                                      <p:cBhvr>
                                        <p:cTn id="27" dur="500"/>
                                        <p:tgtEl>
                                          <p:spTgt spid="18"/>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7"/>
                                        </p:tgtEl>
                                        <p:attrNameLst>
                                          <p:attrName>style.visibility</p:attrName>
                                        </p:attrNameLst>
                                      </p:cBhvr>
                                      <p:to>
                                        <p:strVal val="visible"/>
                                      </p:to>
                                    </p:set>
                                    <p:animEffect transition="in" filter="fade">
                                      <p:cBhvr>
                                        <p:cTn id="30" dur="500"/>
                                        <p:tgtEl>
                                          <p:spTgt spid="17"/>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fade">
                                      <p:cBhvr>
                                        <p:cTn id="33" dur="500"/>
                                        <p:tgtEl>
                                          <p:spTgt spid="16"/>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fade">
                                      <p:cBhvr>
                                        <p:cTn id="36" dur="500"/>
                                        <p:tgtEl>
                                          <p:spTgt spid="13"/>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fade">
                                      <p:cBhvr>
                                        <p:cTn id="39" dur="500"/>
                                        <p:tgtEl>
                                          <p:spTgt spid="14"/>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fade">
                                      <p:cBhvr>
                                        <p:cTn id="42" dur="500"/>
                                        <p:tgtEl>
                                          <p:spTgt spid="15"/>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4">
                                            <p:txEl>
                                              <p:pRg st="6" end="6"/>
                                            </p:txEl>
                                          </p:spTgt>
                                        </p:tgtEl>
                                        <p:attrNameLst>
                                          <p:attrName>style.visibility</p:attrName>
                                        </p:attrNameLst>
                                      </p:cBhvr>
                                      <p:to>
                                        <p:strVal val="visible"/>
                                      </p:to>
                                    </p:set>
                                    <p:animEffect transition="in" filter="fade">
                                      <p:cBhvr>
                                        <p:cTn id="47"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13" grpId="0" animBg="1"/>
      <p:bldP spid="14" grpId="0" animBg="1"/>
      <p:bldP spid="15" grpId="0" animBg="1"/>
      <p:bldP spid="16" grpId="0" animBg="1"/>
      <p:bldP spid="17" grpId="0" animBg="1"/>
      <p:bldP spid="18" grpId="0" animBg="1"/>
      <p:bldP spid="19" grpId="0" animBg="1"/>
      <p:bldP spid="20"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p:cNvSpPr/>
          <p:nvPr/>
        </p:nvSpPr>
        <p:spPr>
          <a:xfrm>
            <a:off x="3796236" y="2239818"/>
            <a:ext cx="1926069" cy="724638"/>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Thumbnail</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p>
        </p:txBody>
      </p:sp>
      <p:sp>
        <p:nvSpPr>
          <p:cNvPr id="24" name="Rectangle 23"/>
          <p:cNvSpPr/>
          <p:nvPr/>
        </p:nvSpPr>
        <p:spPr>
          <a:xfrm>
            <a:off x="3640802" y="2084384"/>
            <a:ext cx="1926069" cy="724638"/>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Thumbnail</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p>
        </p:txBody>
      </p:sp>
      <p:sp>
        <p:nvSpPr>
          <p:cNvPr id="23" name="Rectangle 22"/>
          <p:cNvSpPr/>
          <p:nvPr/>
        </p:nvSpPr>
        <p:spPr>
          <a:xfrm>
            <a:off x="1227945" y="2395252"/>
            <a:ext cx="1926069" cy="724638"/>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t"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Photo Share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p>
        </p:txBody>
      </p:sp>
      <p:sp>
        <p:nvSpPr>
          <p:cNvPr id="22" name="Rectangle 21"/>
          <p:cNvSpPr/>
          <p:nvPr/>
        </p:nvSpPr>
        <p:spPr>
          <a:xfrm>
            <a:off x="1072511" y="2239818"/>
            <a:ext cx="1926069" cy="724638"/>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t"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Photo Share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p>
        </p:txBody>
      </p:sp>
      <p:sp>
        <p:nvSpPr>
          <p:cNvPr id="21" name="Rectangle 20"/>
          <p:cNvSpPr/>
          <p:nvPr/>
        </p:nvSpPr>
        <p:spPr>
          <a:xfrm>
            <a:off x="917077" y="2084384"/>
            <a:ext cx="1926069" cy="724638"/>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t"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Photo Share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p>
        </p:txBody>
      </p:sp>
      <p:sp>
        <p:nvSpPr>
          <p:cNvPr id="3" name="Title 2"/>
          <p:cNvSpPr>
            <a:spLocks noGrp="1"/>
          </p:cNvSpPr>
          <p:nvPr>
            <p:ph type="title"/>
          </p:nvPr>
        </p:nvSpPr>
        <p:spPr/>
        <p:txBody>
          <a:bodyPr/>
          <a:lstStyle/>
          <a:p>
            <a:r>
              <a:rPr lang="en-US" dirty="0" err="1"/>
              <a:t>Microservice</a:t>
            </a:r>
            <a:r>
              <a:rPr lang="en-US" dirty="0"/>
              <a:t> architecture benefits</a:t>
            </a:r>
          </a:p>
        </p:txBody>
      </p:sp>
      <p:sp>
        <p:nvSpPr>
          <p:cNvPr id="6" name="Rectangle 5"/>
          <p:cNvSpPr/>
          <p:nvPr/>
        </p:nvSpPr>
        <p:spPr>
          <a:xfrm>
            <a:off x="761643" y="1928950"/>
            <a:ext cx="1926069" cy="724638"/>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t"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Photo Share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p>
        </p:txBody>
      </p:sp>
      <p:sp>
        <p:nvSpPr>
          <p:cNvPr id="7" name="Rectangle 6"/>
          <p:cNvSpPr/>
          <p:nvPr/>
        </p:nvSpPr>
        <p:spPr>
          <a:xfrm>
            <a:off x="3485368" y="1928950"/>
            <a:ext cx="1926069" cy="724638"/>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Thumbnail</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p>
        </p:txBody>
      </p:sp>
      <p:sp>
        <p:nvSpPr>
          <p:cNvPr id="11" name="Rectangle 10"/>
          <p:cNvSpPr/>
          <p:nvPr/>
        </p:nvSpPr>
        <p:spPr>
          <a:xfrm>
            <a:off x="6807457" y="4050391"/>
            <a:ext cx="4649795" cy="1157181"/>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t"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Photo Share Service</a:t>
            </a:r>
          </a:p>
        </p:txBody>
      </p:sp>
      <p:sp>
        <p:nvSpPr>
          <p:cNvPr id="13" name="Rectangle 12"/>
          <p:cNvSpPr/>
          <p:nvPr/>
        </p:nvSpPr>
        <p:spPr>
          <a:xfrm>
            <a:off x="9250580" y="4439265"/>
            <a:ext cx="1685066" cy="318608"/>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Thumbnail</a:t>
            </a:r>
          </a:p>
        </p:txBody>
      </p:sp>
      <p:sp>
        <p:nvSpPr>
          <p:cNvPr id="14" name="Rectangle 13"/>
          <p:cNvSpPr/>
          <p:nvPr/>
        </p:nvSpPr>
        <p:spPr>
          <a:xfrm>
            <a:off x="9250581" y="4774068"/>
            <a:ext cx="1685067" cy="318608"/>
          </a:xfrm>
          <a:prstGeom prst="rect">
            <a:avLst/>
          </a:prstGeom>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SharedLib-v7</a:t>
            </a:r>
          </a:p>
        </p:txBody>
      </p:sp>
      <p:sp>
        <p:nvSpPr>
          <p:cNvPr id="17" name="Rectangle 16"/>
          <p:cNvSpPr/>
          <p:nvPr/>
        </p:nvSpPr>
        <p:spPr>
          <a:xfrm>
            <a:off x="6807457" y="5520101"/>
            <a:ext cx="1926069" cy="1135481"/>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t"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Photo Share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p>
        </p:txBody>
      </p:sp>
      <p:sp>
        <p:nvSpPr>
          <p:cNvPr id="18" name="Rectangle 17"/>
          <p:cNvSpPr/>
          <p:nvPr/>
        </p:nvSpPr>
        <p:spPr>
          <a:xfrm>
            <a:off x="6927438" y="6170113"/>
            <a:ext cx="1685066" cy="348894"/>
          </a:xfrm>
          <a:prstGeom prst="rect">
            <a:avLst/>
          </a:prstGeom>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SharedLib-v1</a:t>
            </a:r>
          </a:p>
        </p:txBody>
      </p:sp>
      <p:sp>
        <p:nvSpPr>
          <p:cNvPr id="26" name="Rectangle 25"/>
          <p:cNvSpPr/>
          <p:nvPr/>
        </p:nvSpPr>
        <p:spPr>
          <a:xfrm>
            <a:off x="6807458" y="2038839"/>
            <a:ext cx="1926069" cy="1035506"/>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t"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Photo Share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node.js</a:t>
            </a:r>
          </a:p>
        </p:txBody>
      </p:sp>
      <p:sp>
        <p:nvSpPr>
          <p:cNvPr id="27" name="Rectangle 26"/>
          <p:cNvSpPr/>
          <p:nvPr/>
        </p:nvSpPr>
        <p:spPr>
          <a:xfrm>
            <a:off x="9531183" y="2038839"/>
            <a:ext cx="1926069" cy="1035506"/>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Thumbnail</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.NET</a:t>
            </a:r>
          </a:p>
        </p:txBody>
      </p:sp>
      <p:sp>
        <p:nvSpPr>
          <p:cNvPr id="28" name="Rectangle 27"/>
          <p:cNvSpPr/>
          <p:nvPr/>
        </p:nvSpPr>
        <p:spPr>
          <a:xfrm>
            <a:off x="834338" y="4521161"/>
            <a:ext cx="1926069" cy="1035506"/>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t"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Photo Share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V1</a:t>
            </a:r>
          </a:p>
        </p:txBody>
      </p:sp>
      <p:sp>
        <p:nvSpPr>
          <p:cNvPr id="29" name="Rectangle 28"/>
          <p:cNvSpPr/>
          <p:nvPr/>
        </p:nvSpPr>
        <p:spPr>
          <a:xfrm>
            <a:off x="3558063" y="4521638"/>
            <a:ext cx="1926069" cy="1035506"/>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Thumbnail</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V1</a:t>
            </a:r>
          </a:p>
        </p:txBody>
      </p:sp>
      <p:sp>
        <p:nvSpPr>
          <p:cNvPr id="30" name="Rectangle 29"/>
          <p:cNvSpPr/>
          <p:nvPr/>
        </p:nvSpPr>
        <p:spPr>
          <a:xfrm>
            <a:off x="9531183" y="5529726"/>
            <a:ext cx="1926069" cy="1125857"/>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t"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Thumbnail</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p>
        </p:txBody>
      </p:sp>
      <p:sp>
        <p:nvSpPr>
          <p:cNvPr id="31" name="Rectangle 30"/>
          <p:cNvSpPr/>
          <p:nvPr/>
        </p:nvSpPr>
        <p:spPr>
          <a:xfrm>
            <a:off x="9667213" y="6188129"/>
            <a:ext cx="1658072" cy="348894"/>
          </a:xfrm>
          <a:prstGeom prst="rect">
            <a:avLst/>
          </a:prstGeom>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SharedLib-v7</a:t>
            </a:r>
          </a:p>
        </p:txBody>
      </p:sp>
      <p:sp>
        <p:nvSpPr>
          <p:cNvPr id="33" name="TextBox 32"/>
          <p:cNvSpPr txBox="1"/>
          <p:nvPr/>
        </p:nvSpPr>
        <p:spPr>
          <a:xfrm>
            <a:off x="1797373" y="1183422"/>
            <a:ext cx="3677624" cy="647165"/>
          </a:xfrm>
          <a:prstGeom prst="rect">
            <a:avLst/>
          </a:prstGeom>
          <a:noFill/>
        </p:spPr>
        <p:txBody>
          <a:bodyPr wrap="square" lIns="186521" tIns="149217" rIns="186521" bIns="149217" rtlCol="0" anchor="t" anchorCtr="0">
            <a:spAutoFit/>
          </a:bodyPr>
          <a:lstStyle/>
          <a:p>
            <a:pPr marL="0" marR="0" lvl="0" indent="0" defTabSz="914400" eaLnBrk="1" fontAlgn="auto" latinLnBrk="0" hangingPunct="1">
              <a:lnSpc>
                <a:spcPct val="90000"/>
              </a:lnSpc>
              <a:spcBef>
                <a:spcPts val="0"/>
              </a:spcBef>
              <a:spcAft>
                <a:spcPts val="612"/>
              </a:spcAft>
              <a:buClrTx/>
              <a:buSzTx/>
              <a:buFontTx/>
              <a:buNone/>
              <a:tabLst/>
              <a:defRPr/>
            </a:pPr>
            <a:r>
              <a:rPr kumimoji="0" lang="en-US" sz="2448" b="1" i="0" u="none" strike="noStrike" kern="0" cap="none" spc="0" normalizeH="0" baseline="0" noProof="0" dirty="0">
                <a:ln>
                  <a:noFill/>
                </a:ln>
                <a:gradFill>
                  <a:gsLst>
                    <a:gs pos="2917">
                      <a:schemeClr val="tx1"/>
                    </a:gs>
                    <a:gs pos="30000">
                      <a:schemeClr val="tx1"/>
                    </a:gs>
                  </a:gsLst>
                  <a:lin ang="5400000" scaled="0"/>
                </a:gradFill>
                <a:effectLst/>
                <a:uLnTx/>
                <a:uFillTx/>
              </a:rPr>
              <a:t>Scale Independently</a:t>
            </a:r>
          </a:p>
        </p:txBody>
      </p:sp>
      <p:sp>
        <p:nvSpPr>
          <p:cNvPr id="34" name="TextBox 33"/>
          <p:cNvSpPr txBox="1"/>
          <p:nvPr/>
        </p:nvSpPr>
        <p:spPr>
          <a:xfrm>
            <a:off x="6905672" y="1237707"/>
            <a:ext cx="4780332" cy="647165"/>
          </a:xfrm>
          <a:prstGeom prst="rect">
            <a:avLst/>
          </a:prstGeom>
          <a:noFill/>
        </p:spPr>
        <p:txBody>
          <a:bodyPr wrap="square" lIns="186521" tIns="149217" rIns="186521" bIns="149217" rtlCol="0" anchor="t" anchorCtr="0">
            <a:spAutoFit/>
          </a:bodyPr>
          <a:lstStyle/>
          <a:p>
            <a:pPr marL="0" marR="0" lvl="0" indent="0" defTabSz="914400" eaLnBrk="1" fontAlgn="auto" latinLnBrk="0" hangingPunct="1">
              <a:lnSpc>
                <a:spcPct val="90000"/>
              </a:lnSpc>
              <a:spcBef>
                <a:spcPts val="0"/>
              </a:spcBef>
              <a:spcAft>
                <a:spcPts val="612"/>
              </a:spcAft>
              <a:buClrTx/>
              <a:buSzTx/>
              <a:buFontTx/>
              <a:buNone/>
              <a:tabLst/>
              <a:defRPr/>
            </a:pPr>
            <a:r>
              <a:rPr kumimoji="0" lang="en-US" sz="2448" b="1" i="0" u="none" strike="noStrike" kern="0" cap="none" spc="0" normalizeH="0" baseline="0" noProof="0" dirty="0">
                <a:ln>
                  <a:noFill/>
                </a:ln>
                <a:gradFill>
                  <a:gsLst>
                    <a:gs pos="2917">
                      <a:schemeClr val="tx1"/>
                    </a:gs>
                    <a:gs pos="30000">
                      <a:schemeClr val="tx1"/>
                    </a:gs>
                  </a:gsLst>
                  <a:lin ang="5400000" scaled="0"/>
                </a:gradFill>
                <a:effectLst/>
                <a:uLnTx/>
                <a:uFillTx/>
              </a:rPr>
              <a:t>Different Technology Stacks</a:t>
            </a:r>
          </a:p>
        </p:txBody>
      </p:sp>
      <p:sp>
        <p:nvSpPr>
          <p:cNvPr id="35" name="TextBox 34"/>
          <p:cNvSpPr txBox="1"/>
          <p:nvPr/>
        </p:nvSpPr>
        <p:spPr>
          <a:xfrm>
            <a:off x="7091275" y="3399351"/>
            <a:ext cx="4780332" cy="640416"/>
          </a:xfrm>
          <a:prstGeom prst="rect">
            <a:avLst/>
          </a:prstGeom>
          <a:noFill/>
        </p:spPr>
        <p:txBody>
          <a:bodyPr wrap="square" lIns="186521" tIns="149217" rIns="186521" bIns="149217" rtlCol="0" anchor="t" anchorCtr="0">
            <a:spAutoFit/>
          </a:bodyPr>
          <a:lstStyle/>
          <a:p>
            <a:pPr marL="0" marR="0" lvl="0" indent="0" defTabSz="914400" eaLnBrk="1" fontAlgn="auto" latinLnBrk="0" hangingPunct="1">
              <a:lnSpc>
                <a:spcPct val="90000"/>
              </a:lnSpc>
              <a:spcBef>
                <a:spcPts val="0"/>
              </a:spcBef>
              <a:spcAft>
                <a:spcPts val="612"/>
              </a:spcAft>
              <a:buClrTx/>
              <a:buSzTx/>
              <a:buFontTx/>
              <a:buNone/>
              <a:tabLst/>
              <a:defRPr/>
            </a:pPr>
            <a:r>
              <a:rPr kumimoji="0" lang="en-US" sz="2448" b="1" i="0" u="none" strike="noStrike" kern="0" cap="none" spc="0" normalizeH="0" baseline="0" noProof="0" dirty="0">
                <a:ln>
                  <a:noFill/>
                </a:ln>
                <a:gradFill>
                  <a:gsLst>
                    <a:gs pos="2917">
                      <a:schemeClr val="tx1"/>
                    </a:gs>
                    <a:gs pos="30000">
                      <a:schemeClr val="tx1"/>
                    </a:gs>
                  </a:gsLst>
                  <a:lin ang="5400000" scaled="0"/>
                </a:gradFill>
                <a:effectLst/>
                <a:uLnTx/>
                <a:uFillTx/>
              </a:rPr>
              <a:t>Conflicting Dependencies</a:t>
            </a:r>
          </a:p>
        </p:txBody>
      </p:sp>
      <p:sp>
        <p:nvSpPr>
          <p:cNvPr id="36" name="TextBox 35"/>
          <p:cNvSpPr txBox="1"/>
          <p:nvPr/>
        </p:nvSpPr>
        <p:spPr>
          <a:xfrm>
            <a:off x="1095202" y="3642886"/>
            <a:ext cx="4780332" cy="640416"/>
          </a:xfrm>
          <a:prstGeom prst="rect">
            <a:avLst/>
          </a:prstGeom>
          <a:noFill/>
        </p:spPr>
        <p:txBody>
          <a:bodyPr wrap="square" lIns="186521" tIns="149217" rIns="186521" bIns="149217" rtlCol="0" anchor="t" anchorCtr="0">
            <a:spAutoFit/>
          </a:bodyPr>
          <a:lstStyle/>
          <a:p>
            <a:pPr marL="0" marR="0" lvl="0" indent="0" algn="ctr" defTabSz="914400" eaLnBrk="1" fontAlgn="auto" latinLnBrk="0" hangingPunct="1">
              <a:lnSpc>
                <a:spcPct val="90000"/>
              </a:lnSpc>
              <a:spcBef>
                <a:spcPts val="0"/>
              </a:spcBef>
              <a:spcAft>
                <a:spcPts val="612"/>
              </a:spcAft>
              <a:buClrTx/>
              <a:buSzTx/>
              <a:buFontTx/>
              <a:buNone/>
              <a:tabLst/>
              <a:defRPr/>
            </a:pPr>
            <a:r>
              <a:rPr kumimoji="0" lang="en-US" sz="2448" b="1" i="0" u="none" strike="noStrike" kern="0" cap="none" spc="0" normalizeH="0" baseline="0" noProof="0" dirty="0">
                <a:ln>
                  <a:noFill/>
                </a:ln>
                <a:gradFill>
                  <a:gsLst>
                    <a:gs pos="2917">
                      <a:schemeClr val="tx1"/>
                    </a:gs>
                    <a:gs pos="30000">
                      <a:schemeClr val="tx1"/>
                    </a:gs>
                  </a:gsLst>
                  <a:lin ang="5400000" scaled="0"/>
                </a:gradFill>
                <a:effectLst/>
                <a:uLnTx/>
                <a:uFillTx/>
              </a:rPr>
              <a:t>Independent Deployments</a:t>
            </a:r>
          </a:p>
        </p:txBody>
      </p:sp>
      <p:sp>
        <p:nvSpPr>
          <p:cNvPr id="37" name="Rectangle 36"/>
          <p:cNvSpPr/>
          <p:nvPr/>
        </p:nvSpPr>
        <p:spPr>
          <a:xfrm>
            <a:off x="3558063" y="4524093"/>
            <a:ext cx="1926069" cy="1035506"/>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Thumbnail</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V2</a:t>
            </a:r>
          </a:p>
        </p:txBody>
      </p:sp>
      <p:sp>
        <p:nvSpPr>
          <p:cNvPr id="38" name="Rectangle 37"/>
          <p:cNvSpPr/>
          <p:nvPr/>
        </p:nvSpPr>
        <p:spPr>
          <a:xfrm>
            <a:off x="7232438" y="4440449"/>
            <a:ext cx="1685066" cy="348894"/>
          </a:xfrm>
          <a:prstGeom prst="rect">
            <a:avLst/>
          </a:prstGeom>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SharedLib-v1</a:t>
            </a:r>
          </a:p>
        </p:txBody>
      </p:sp>
      <p:cxnSp>
        <p:nvCxnSpPr>
          <p:cNvPr id="40" name="Straight Arrow Connector 39"/>
          <p:cNvCxnSpPr>
            <a:stCxn id="28" idx="3"/>
            <a:endCxn id="37" idx="1"/>
          </p:cNvCxnSpPr>
          <p:nvPr/>
        </p:nvCxnSpPr>
        <p:spPr>
          <a:xfrm>
            <a:off x="2760408" y="5038915"/>
            <a:ext cx="797656" cy="2932"/>
          </a:xfrm>
          <a:prstGeom prst="straightConnector1">
            <a:avLst/>
          </a:prstGeom>
          <a:ln w="635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a:stCxn id="26" idx="3"/>
            <a:endCxn id="27" idx="1"/>
          </p:cNvCxnSpPr>
          <p:nvPr/>
        </p:nvCxnSpPr>
        <p:spPr>
          <a:xfrm>
            <a:off x="8733527" y="2556592"/>
            <a:ext cx="797656" cy="0"/>
          </a:xfrm>
          <a:prstGeom prst="straightConnector1">
            <a:avLst/>
          </a:prstGeom>
          <a:ln w="635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stCxn id="6" idx="3"/>
            <a:endCxn id="7" idx="1"/>
          </p:cNvCxnSpPr>
          <p:nvPr/>
        </p:nvCxnSpPr>
        <p:spPr>
          <a:xfrm>
            <a:off x="2687713" y="2291269"/>
            <a:ext cx="797656" cy="0"/>
          </a:xfrm>
          <a:prstGeom prst="straightConnector1">
            <a:avLst/>
          </a:prstGeom>
          <a:ln w="635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a:stCxn id="17" idx="3"/>
            <a:endCxn id="30" idx="1"/>
          </p:cNvCxnSpPr>
          <p:nvPr/>
        </p:nvCxnSpPr>
        <p:spPr>
          <a:xfrm>
            <a:off x="8733526" y="6087842"/>
            <a:ext cx="797657" cy="4813"/>
          </a:xfrm>
          <a:prstGeom prst="straightConnector1">
            <a:avLst/>
          </a:prstGeom>
          <a:ln w="635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3059424"/>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p:cTn id="7" dur="500" fill="hold"/>
                                        <p:tgtEl>
                                          <p:spTgt spid="24"/>
                                        </p:tgtEl>
                                        <p:attrNameLst>
                                          <p:attrName>ppt_w</p:attrName>
                                        </p:attrNameLst>
                                      </p:cBhvr>
                                      <p:tavLst>
                                        <p:tav tm="0">
                                          <p:val>
                                            <p:fltVal val="0"/>
                                          </p:val>
                                        </p:tav>
                                        <p:tav tm="100000">
                                          <p:val>
                                            <p:strVal val="#ppt_w"/>
                                          </p:val>
                                        </p:tav>
                                      </p:tavLst>
                                    </p:anim>
                                    <p:anim calcmode="lin" valueType="num">
                                      <p:cBhvr>
                                        <p:cTn id="8" dur="500" fill="hold"/>
                                        <p:tgtEl>
                                          <p:spTgt spid="24"/>
                                        </p:tgtEl>
                                        <p:attrNameLst>
                                          <p:attrName>ppt_h</p:attrName>
                                        </p:attrNameLst>
                                      </p:cBhvr>
                                      <p:tavLst>
                                        <p:tav tm="0">
                                          <p:val>
                                            <p:fltVal val="0"/>
                                          </p:val>
                                        </p:tav>
                                        <p:tav tm="100000">
                                          <p:val>
                                            <p:strVal val="#ppt_h"/>
                                          </p:val>
                                        </p:tav>
                                      </p:tavLst>
                                    </p:anim>
                                    <p:animEffect transition="in" filter="fade">
                                      <p:cBhvr>
                                        <p:cTn id="9" dur="500"/>
                                        <p:tgtEl>
                                          <p:spTgt spid="24"/>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25"/>
                                        </p:tgtEl>
                                        <p:attrNameLst>
                                          <p:attrName>style.visibility</p:attrName>
                                        </p:attrNameLst>
                                      </p:cBhvr>
                                      <p:to>
                                        <p:strVal val="visible"/>
                                      </p:to>
                                    </p:set>
                                    <p:anim calcmode="lin" valueType="num">
                                      <p:cBhvr>
                                        <p:cTn id="13" dur="500" fill="hold"/>
                                        <p:tgtEl>
                                          <p:spTgt spid="25"/>
                                        </p:tgtEl>
                                        <p:attrNameLst>
                                          <p:attrName>ppt_w</p:attrName>
                                        </p:attrNameLst>
                                      </p:cBhvr>
                                      <p:tavLst>
                                        <p:tav tm="0">
                                          <p:val>
                                            <p:fltVal val="0"/>
                                          </p:val>
                                        </p:tav>
                                        <p:tav tm="100000">
                                          <p:val>
                                            <p:strVal val="#ppt_w"/>
                                          </p:val>
                                        </p:tav>
                                      </p:tavLst>
                                    </p:anim>
                                    <p:anim calcmode="lin" valueType="num">
                                      <p:cBhvr>
                                        <p:cTn id="14" dur="500" fill="hold"/>
                                        <p:tgtEl>
                                          <p:spTgt spid="25"/>
                                        </p:tgtEl>
                                        <p:attrNameLst>
                                          <p:attrName>ppt_h</p:attrName>
                                        </p:attrNameLst>
                                      </p:cBhvr>
                                      <p:tavLst>
                                        <p:tav tm="0">
                                          <p:val>
                                            <p:fltVal val="0"/>
                                          </p:val>
                                        </p:tav>
                                        <p:tav tm="100000">
                                          <p:val>
                                            <p:strVal val="#ppt_h"/>
                                          </p:val>
                                        </p:tav>
                                      </p:tavLst>
                                    </p:anim>
                                    <p:animEffect transition="in" filter="fade">
                                      <p:cBhvr>
                                        <p:cTn id="15" dur="500"/>
                                        <p:tgtEl>
                                          <p:spTgt spid="25"/>
                                        </p:tgtEl>
                                      </p:cBhvr>
                                    </p:animEffect>
                                  </p:childTnLst>
                                </p:cTn>
                              </p:par>
                            </p:childTnLst>
                          </p:cTn>
                        </p:par>
                      </p:childTnLst>
                    </p:cTn>
                  </p:par>
                  <p:par>
                    <p:cTn id="16" fill="hold">
                      <p:stCondLst>
                        <p:cond delay="indefinite"/>
                      </p:stCondLst>
                      <p:childTnLst>
                        <p:par>
                          <p:cTn id="17" fill="hold">
                            <p:stCondLst>
                              <p:cond delay="0"/>
                            </p:stCondLst>
                            <p:childTnLst>
                              <p:par>
                                <p:cTn id="18" presetID="53" presetClass="exit" presetSubtype="32" fill="hold" grpId="1" nodeType="clickEffect">
                                  <p:stCondLst>
                                    <p:cond delay="0"/>
                                  </p:stCondLst>
                                  <p:childTnLst>
                                    <p:anim calcmode="lin" valueType="num">
                                      <p:cBhvr>
                                        <p:cTn id="19" dur="500"/>
                                        <p:tgtEl>
                                          <p:spTgt spid="25"/>
                                        </p:tgtEl>
                                        <p:attrNameLst>
                                          <p:attrName>ppt_w</p:attrName>
                                        </p:attrNameLst>
                                      </p:cBhvr>
                                      <p:tavLst>
                                        <p:tav tm="0">
                                          <p:val>
                                            <p:strVal val="ppt_w"/>
                                          </p:val>
                                        </p:tav>
                                        <p:tav tm="100000">
                                          <p:val>
                                            <p:fltVal val="0"/>
                                          </p:val>
                                        </p:tav>
                                      </p:tavLst>
                                    </p:anim>
                                    <p:anim calcmode="lin" valueType="num">
                                      <p:cBhvr>
                                        <p:cTn id="20" dur="500"/>
                                        <p:tgtEl>
                                          <p:spTgt spid="25"/>
                                        </p:tgtEl>
                                        <p:attrNameLst>
                                          <p:attrName>ppt_h</p:attrName>
                                        </p:attrNameLst>
                                      </p:cBhvr>
                                      <p:tavLst>
                                        <p:tav tm="0">
                                          <p:val>
                                            <p:strVal val="ppt_h"/>
                                          </p:val>
                                        </p:tav>
                                        <p:tav tm="100000">
                                          <p:val>
                                            <p:fltVal val="0"/>
                                          </p:val>
                                        </p:tav>
                                      </p:tavLst>
                                    </p:anim>
                                    <p:animEffect transition="out" filter="fade">
                                      <p:cBhvr>
                                        <p:cTn id="21" dur="500"/>
                                        <p:tgtEl>
                                          <p:spTgt spid="25"/>
                                        </p:tgtEl>
                                      </p:cBhvr>
                                    </p:animEffect>
                                    <p:set>
                                      <p:cBhvr>
                                        <p:cTn id="22" dur="1" fill="hold">
                                          <p:stCondLst>
                                            <p:cond delay="499"/>
                                          </p:stCondLst>
                                        </p:cTn>
                                        <p:tgtEl>
                                          <p:spTgt spid="25"/>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4"/>
                                        </p:tgtEl>
                                        <p:attrNameLst>
                                          <p:attrName>style.visibility</p:attrName>
                                        </p:attrNameLst>
                                      </p:cBhvr>
                                      <p:to>
                                        <p:strVal val="visible"/>
                                      </p:to>
                                    </p:set>
                                    <p:animEffect transition="in" filter="fade">
                                      <p:cBhvr>
                                        <p:cTn id="27" dur="500"/>
                                        <p:tgtEl>
                                          <p:spTgt spid="34"/>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6"/>
                                        </p:tgtEl>
                                        <p:attrNameLst>
                                          <p:attrName>style.visibility</p:attrName>
                                        </p:attrNameLst>
                                      </p:cBhvr>
                                      <p:to>
                                        <p:strVal val="visible"/>
                                      </p:to>
                                    </p:set>
                                    <p:animEffect transition="in" filter="fade">
                                      <p:cBhvr>
                                        <p:cTn id="30" dur="500"/>
                                        <p:tgtEl>
                                          <p:spTgt spid="26"/>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7"/>
                                        </p:tgtEl>
                                        <p:attrNameLst>
                                          <p:attrName>style.visibility</p:attrName>
                                        </p:attrNameLst>
                                      </p:cBhvr>
                                      <p:to>
                                        <p:strVal val="visible"/>
                                      </p:to>
                                    </p:set>
                                    <p:animEffect transition="in" filter="fade">
                                      <p:cBhvr>
                                        <p:cTn id="33" dur="500"/>
                                        <p:tgtEl>
                                          <p:spTgt spid="27"/>
                                        </p:tgtEl>
                                      </p:cBhvr>
                                    </p:animEffect>
                                  </p:childTnLst>
                                </p:cTn>
                              </p:par>
                              <p:par>
                                <p:cTn id="34" presetID="10" presetClass="entr" presetSubtype="0" fill="hold" nodeType="withEffect">
                                  <p:stCondLst>
                                    <p:cond delay="0"/>
                                  </p:stCondLst>
                                  <p:childTnLst>
                                    <p:set>
                                      <p:cBhvr>
                                        <p:cTn id="35" dur="1" fill="hold">
                                          <p:stCondLst>
                                            <p:cond delay="0"/>
                                          </p:stCondLst>
                                        </p:cTn>
                                        <p:tgtEl>
                                          <p:spTgt spid="41"/>
                                        </p:tgtEl>
                                        <p:attrNameLst>
                                          <p:attrName>style.visibility</p:attrName>
                                        </p:attrNameLst>
                                      </p:cBhvr>
                                      <p:to>
                                        <p:strVal val="visible"/>
                                      </p:to>
                                    </p:set>
                                    <p:animEffect transition="in" filter="fade">
                                      <p:cBhvr>
                                        <p:cTn id="36" dur="500"/>
                                        <p:tgtEl>
                                          <p:spTgt spid="41"/>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1" nodeType="clickEffect">
                                  <p:stCondLst>
                                    <p:cond delay="0"/>
                                  </p:stCondLst>
                                  <p:childTnLst>
                                    <p:set>
                                      <p:cBhvr>
                                        <p:cTn id="40" dur="1" fill="hold">
                                          <p:stCondLst>
                                            <p:cond delay="0"/>
                                          </p:stCondLst>
                                        </p:cTn>
                                        <p:tgtEl>
                                          <p:spTgt spid="29"/>
                                        </p:tgtEl>
                                        <p:attrNameLst>
                                          <p:attrName>style.visibility</p:attrName>
                                        </p:attrNameLst>
                                      </p:cBhvr>
                                      <p:to>
                                        <p:strVal val="visible"/>
                                      </p:to>
                                    </p:set>
                                    <p:animEffect transition="in" filter="fade">
                                      <p:cBhvr>
                                        <p:cTn id="41" dur="500"/>
                                        <p:tgtEl>
                                          <p:spTgt spid="29"/>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8"/>
                                        </p:tgtEl>
                                        <p:attrNameLst>
                                          <p:attrName>style.visibility</p:attrName>
                                        </p:attrNameLst>
                                      </p:cBhvr>
                                      <p:to>
                                        <p:strVal val="visible"/>
                                      </p:to>
                                    </p:set>
                                    <p:animEffect transition="in" filter="fade">
                                      <p:cBhvr>
                                        <p:cTn id="44" dur="500"/>
                                        <p:tgtEl>
                                          <p:spTgt spid="28"/>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6"/>
                                        </p:tgtEl>
                                        <p:attrNameLst>
                                          <p:attrName>style.visibility</p:attrName>
                                        </p:attrNameLst>
                                      </p:cBhvr>
                                      <p:to>
                                        <p:strVal val="visible"/>
                                      </p:to>
                                    </p:set>
                                    <p:animEffect transition="in" filter="fade">
                                      <p:cBhvr>
                                        <p:cTn id="47" dur="500"/>
                                        <p:tgtEl>
                                          <p:spTgt spid="36"/>
                                        </p:tgtEl>
                                      </p:cBhvr>
                                    </p:animEffect>
                                  </p:childTnLst>
                                </p:cTn>
                              </p:par>
                              <p:par>
                                <p:cTn id="48" presetID="10" presetClass="entr" presetSubtype="0" fill="hold" nodeType="withEffect">
                                  <p:stCondLst>
                                    <p:cond delay="0"/>
                                  </p:stCondLst>
                                  <p:childTnLst>
                                    <p:set>
                                      <p:cBhvr>
                                        <p:cTn id="49" dur="1" fill="hold">
                                          <p:stCondLst>
                                            <p:cond delay="0"/>
                                          </p:stCondLst>
                                        </p:cTn>
                                        <p:tgtEl>
                                          <p:spTgt spid="40"/>
                                        </p:tgtEl>
                                        <p:attrNameLst>
                                          <p:attrName>style.visibility</p:attrName>
                                        </p:attrNameLst>
                                      </p:cBhvr>
                                      <p:to>
                                        <p:strVal val="visible"/>
                                      </p:to>
                                    </p:set>
                                    <p:animEffect transition="in" filter="fade">
                                      <p:cBhvr>
                                        <p:cTn id="50" dur="500"/>
                                        <p:tgtEl>
                                          <p:spTgt spid="40"/>
                                        </p:tgtEl>
                                      </p:cBhvr>
                                    </p:animEffect>
                                  </p:childTnLst>
                                </p:cTn>
                              </p:par>
                            </p:childTnLst>
                          </p:cTn>
                        </p:par>
                      </p:childTnLst>
                    </p:cTn>
                  </p:par>
                  <p:par>
                    <p:cTn id="51" fill="hold">
                      <p:stCondLst>
                        <p:cond delay="indefinite"/>
                      </p:stCondLst>
                      <p:childTnLst>
                        <p:par>
                          <p:cTn id="52" fill="hold">
                            <p:stCondLst>
                              <p:cond delay="0"/>
                            </p:stCondLst>
                            <p:childTnLst>
                              <p:par>
                                <p:cTn id="53" presetID="53" presetClass="exit" presetSubtype="32" fill="hold" grpId="0" nodeType="clickEffect">
                                  <p:stCondLst>
                                    <p:cond delay="0"/>
                                  </p:stCondLst>
                                  <p:childTnLst>
                                    <p:anim calcmode="lin" valueType="num">
                                      <p:cBhvr>
                                        <p:cTn id="54" dur="500"/>
                                        <p:tgtEl>
                                          <p:spTgt spid="29"/>
                                        </p:tgtEl>
                                        <p:attrNameLst>
                                          <p:attrName>ppt_w</p:attrName>
                                        </p:attrNameLst>
                                      </p:cBhvr>
                                      <p:tavLst>
                                        <p:tav tm="0">
                                          <p:val>
                                            <p:strVal val="ppt_w"/>
                                          </p:val>
                                        </p:tav>
                                        <p:tav tm="100000">
                                          <p:val>
                                            <p:fltVal val="0"/>
                                          </p:val>
                                        </p:tav>
                                      </p:tavLst>
                                    </p:anim>
                                    <p:anim calcmode="lin" valueType="num">
                                      <p:cBhvr>
                                        <p:cTn id="55" dur="500"/>
                                        <p:tgtEl>
                                          <p:spTgt spid="29"/>
                                        </p:tgtEl>
                                        <p:attrNameLst>
                                          <p:attrName>ppt_h</p:attrName>
                                        </p:attrNameLst>
                                      </p:cBhvr>
                                      <p:tavLst>
                                        <p:tav tm="0">
                                          <p:val>
                                            <p:strVal val="ppt_h"/>
                                          </p:val>
                                        </p:tav>
                                        <p:tav tm="100000">
                                          <p:val>
                                            <p:fltVal val="0"/>
                                          </p:val>
                                        </p:tav>
                                      </p:tavLst>
                                    </p:anim>
                                    <p:animEffect transition="out" filter="fade">
                                      <p:cBhvr>
                                        <p:cTn id="56" dur="500"/>
                                        <p:tgtEl>
                                          <p:spTgt spid="29"/>
                                        </p:tgtEl>
                                      </p:cBhvr>
                                    </p:animEffect>
                                    <p:set>
                                      <p:cBhvr>
                                        <p:cTn id="57" dur="1" fill="hold">
                                          <p:stCondLst>
                                            <p:cond delay="499"/>
                                          </p:stCondLst>
                                        </p:cTn>
                                        <p:tgtEl>
                                          <p:spTgt spid="29"/>
                                        </p:tgtEl>
                                        <p:attrNameLst>
                                          <p:attrName>style.visibility</p:attrName>
                                        </p:attrNameLst>
                                      </p:cBhvr>
                                      <p:to>
                                        <p:strVal val="hidden"/>
                                      </p:to>
                                    </p:set>
                                  </p:childTnLst>
                                </p:cTn>
                              </p:par>
                            </p:childTnLst>
                          </p:cTn>
                        </p:par>
                        <p:par>
                          <p:cTn id="58" fill="hold">
                            <p:stCondLst>
                              <p:cond delay="500"/>
                            </p:stCondLst>
                            <p:childTnLst>
                              <p:par>
                                <p:cTn id="59" presetID="53" presetClass="entr" presetSubtype="16" fill="hold" grpId="0" nodeType="afterEffect">
                                  <p:stCondLst>
                                    <p:cond delay="0"/>
                                  </p:stCondLst>
                                  <p:childTnLst>
                                    <p:set>
                                      <p:cBhvr>
                                        <p:cTn id="60" dur="1" fill="hold">
                                          <p:stCondLst>
                                            <p:cond delay="0"/>
                                          </p:stCondLst>
                                        </p:cTn>
                                        <p:tgtEl>
                                          <p:spTgt spid="37"/>
                                        </p:tgtEl>
                                        <p:attrNameLst>
                                          <p:attrName>style.visibility</p:attrName>
                                        </p:attrNameLst>
                                      </p:cBhvr>
                                      <p:to>
                                        <p:strVal val="visible"/>
                                      </p:to>
                                    </p:set>
                                    <p:anim calcmode="lin" valueType="num">
                                      <p:cBhvr>
                                        <p:cTn id="61" dur="500" fill="hold"/>
                                        <p:tgtEl>
                                          <p:spTgt spid="37"/>
                                        </p:tgtEl>
                                        <p:attrNameLst>
                                          <p:attrName>ppt_w</p:attrName>
                                        </p:attrNameLst>
                                      </p:cBhvr>
                                      <p:tavLst>
                                        <p:tav tm="0">
                                          <p:val>
                                            <p:fltVal val="0"/>
                                          </p:val>
                                        </p:tav>
                                        <p:tav tm="100000">
                                          <p:val>
                                            <p:strVal val="#ppt_w"/>
                                          </p:val>
                                        </p:tav>
                                      </p:tavLst>
                                    </p:anim>
                                    <p:anim calcmode="lin" valueType="num">
                                      <p:cBhvr>
                                        <p:cTn id="62" dur="500" fill="hold"/>
                                        <p:tgtEl>
                                          <p:spTgt spid="37"/>
                                        </p:tgtEl>
                                        <p:attrNameLst>
                                          <p:attrName>ppt_h</p:attrName>
                                        </p:attrNameLst>
                                      </p:cBhvr>
                                      <p:tavLst>
                                        <p:tav tm="0">
                                          <p:val>
                                            <p:fltVal val="0"/>
                                          </p:val>
                                        </p:tav>
                                        <p:tav tm="100000">
                                          <p:val>
                                            <p:strVal val="#ppt_h"/>
                                          </p:val>
                                        </p:tav>
                                      </p:tavLst>
                                    </p:anim>
                                    <p:animEffect transition="in" filter="fade">
                                      <p:cBhvr>
                                        <p:cTn id="63" dur="500"/>
                                        <p:tgtEl>
                                          <p:spTgt spid="37"/>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35"/>
                                        </p:tgtEl>
                                        <p:attrNameLst>
                                          <p:attrName>style.visibility</p:attrName>
                                        </p:attrNameLst>
                                      </p:cBhvr>
                                      <p:to>
                                        <p:strVal val="visible"/>
                                      </p:to>
                                    </p:set>
                                    <p:animEffect transition="in" filter="fade">
                                      <p:cBhvr>
                                        <p:cTn id="68" dur="500"/>
                                        <p:tgtEl>
                                          <p:spTgt spid="35"/>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11"/>
                                        </p:tgtEl>
                                        <p:attrNameLst>
                                          <p:attrName>style.visibility</p:attrName>
                                        </p:attrNameLst>
                                      </p:cBhvr>
                                      <p:to>
                                        <p:strVal val="visible"/>
                                      </p:to>
                                    </p:set>
                                    <p:animEffect transition="in" filter="fade">
                                      <p:cBhvr>
                                        <p:cTn id="71" dur="500"/>
                                        <p:tgtEl>
                                          <p:spTgt spid="11"/>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38"/>
                                        </p:tgtEl>
                                        <p:attrNameLst>
                                          <p:attrName>style.visibility</p:attrName>
                                        </p:attrNameLst>
                                      </p:cBhvr>
                                      <p:to>
                                        <p:strVal val="visible"/>
                                      </p:to>
                                    </p:set>
                                    <p:animEffect transition="in" filter="fade">
                                      <p:cBhvr>
                                        <p:cTn id="74" dur="500"/>
                                        <p:tgtEl>
                                          <p:spTgt spid="38"/>
                                        </p:tgtEl>
                                      </p:cBhvr>
                                    </p:animEffect>
                                  </p:childTnLst>
                                </p:cTn>
                              </p:par>
                            </p:childTnLst>
                          </p:cTn>
                        </p:par>
                      </p:childTnLst>
                    </p:cTn>
                  </p:par>
                  <p:par>
                    <p:cTn id="75" fill="hold">
                      <p:stCondLst>
                        <p:cond delay="indefinite"/>
                      </p:stCondLst>
                      <p:childTnLst>
                        <p:par>
                          <p:cTn id="76" fill="hold">
                            <p:stCondLst>
                              <p:cond delay="0"/>
                            </p:stCondLst>
                            <p:childTnLst>
                              <p:par>
                                <p:cTn id="77" presetID="53" presetClass="entr" presetSubtype="16" fill="hold" grpId="0" nodeType="clickEffect">
                                  <p:stCondLst>
                                    <p:cond delay="0"/>
                                  </p:stCondLst>
                                  <p:childTnLst>
                                    <p:set>
                                      <p:cBhvr>
                                        <p:cTn id="78" dur="1" fill="hold">
                                          <p:stCondLst>
                                            <p:cond delay="0"/>
                                          </p:stCondLst>
                                        </p:cTn>
                                        <p:tgtEl>
                                          <p:spTgt spid="14"/>
                                        </p:tgtEl>
                                        <p:attrNameLst>
                                          <p:attrName>style.visibility</p:attrName>
                                        </p:attrNameLst>
                                      </p:cBhvr>
                                      <p:to>
                                        <p:strVal val="visible"/>
                                      </p:to>
                                    </p:set>
                                    <p:anim calcmode="lin" valueType="num">
                                      <p:cBhvr>
                                        <p:cTn id="79" dur="500" fill="hold"/>
                                        <p:tgtEl>
                                          <p:spTgt spid="14"/>
                                        </p:tgtEl>
                                        <p:attrNameLst>
                                          <p:attrName>ppt_w</p:attrName>
                                        </p:attrNameLst>
                                      </p:cBhvr>
                                      <p:tavLst>
                                        <p:tav tm="0">
                                          <p:val>
                                            <p:fltVal val="0"/>
                                          </p:val>
                                        </p:tav>
                                        <p:tav tm="100000">
                                          <p:val>
                                            <p:strVal val="#ppt_w"/>
                                          </p:val>
                                        </p:tav>
                                      </p:tavLst>
                                    </p:anim>
                                    <p:anim calcmode="lin" valueType="num">
                                      <p:cBhvr>
                                        <p:cTn id="80" dur="500" fill="hold"/>
                                        <p:tgtEl>
                                          <p:spTgt spid="14"/>
                                        </p:tgtEl>
                                        <p:attrNameLst>
                                          <p:attrName>ppt_h</p:attrName>
                                        </p:attrNameLst>
                                      </p:cBhvr>
                                      <p:tavLst>
                                        <p:tav tm="0">
                                          <p:val>
                                            <p:fltVal val="0"/>
                                          </p:val>
                                        </p:tav>
                                        <p:tav tm="100000">
                                          <p:val>
                                            <p:strVal val="#ppt_h"/>
                                          </p:val>
                                        </p:tav>
                                      </p:tavLst>
                                    </p:anim>
                                    <p:animEffect transition="in" filter="fade">
                                      <p:cBhvr>
                                        <p:cTn id="81" dur="500"/>
                                        <p:tgtEl>
                                          <p:spTgt spid="14"/>
                                        </p:tgtEl>
                                      </p:cBhvr>
                                    </p:animEffect>
                                  </p:childTnLst>
                                </p:cTn>
                              </p:par>
                              <p:par>
                                <p:cTn id="82" presetID="53" presetClass="entr" presetSubtype="16" fill="hold" grpId="0" nodeType="withEffect">
                                  <p:stCondLst>
                                    <p:cond delay="0"/>
                                  </p:stCondLst>
                                  <p:childTnLst>
                                    <p:set>
                                      <p:cBhvr>
                                        <p:cTn id="83" dur="1" fill="hold">
                                          <p:stCondLst>
                                            <p:cond delay="0"/>
                                          </p:stCondLst>
                                        </p:cTn>
                                        <p:tgtEl>
                                          <p:spTgt spid="13"/>
                                        </p:tgtEl>
                                        <p:attrNameLst>
                                          <p:attrName>style.visibility</p:attrName>
                                        </p:attrNameLst>
                                      </p:cBhvr>
                                      <p:to>
                                        <p:strVal val="visible"/>
                                      </p:to>
                                    </p:set>
                                    <p:anim calcmode="lin" valueType="num">
                                      <p:cBhvr>
                                        <p:cTn id="84" dur="500" fill="hold"/>
                                        <p:tgtEl>
                                          <p:spTgt spid="13"/>
                                        </p:tgtEl>
                                        <p:attrNameLst>
                                          <p:attrName>ppt_w</p:attrName>
                                        </p:attrNameLst>
                                      </p:cBhvr>
                                      <p:tavLst>
                                        <p:tav tm="0">
                                          <p:val>
                                            <p:fltVal val="0"/>
                                          </p:val>
                                        </p:tav>
                                        <p:tav tm="100000">
                                          <p:val>
                                            <p:strVal val="#ppt_w"/>
                                          </p:val>
                                        </p:tav>
                                      </p:tavLst>
                                    </p:anim>
                                    <p:anim calcmode="lin" valueType="num">
                                      <p:cBhvr>
                                        <p:cTn id="85" dur="500" fill="hold"/>
                                        <p:tgtEl>
                                          <p:spTgt spid="13"/>
                                        </p:tgtEl>
                                        <p:attrNameLst>
                                          <p:attrName>ppt_h</p:attrName>
                                        </p:attrNameLst>
                                      </p:cBhvr>
                                      <p:tavLst>
                                        <p:tav tm="0">
                                          <p:val>
                                            <p:fltVal val="0"/>
                                          </p:val>
                                        </p:tav>
                                        <p:tav tm="100000">
                                          <p:val>
                                            <p:strVal val="#ppt_h"/>
                                          </p:val>
                                        </p:tav>
                                      </p:tavLst>
                                    </p:anim>
                                    <p:animEffect transition="in" filter="fade">
                                      <p:cBhvr>
                                        <p:cTn id="86" dur="500"/>
                                        <p:tgtEl>
                                          <p:spTgt spid="13"/>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grpId="0" nodeType="clickEffect">
                                  <p:stCondLst>
                                    <p:cond delay="0"/>
                                  </p:stCondLst>
                                  <p:childTnLst>
                                    <p:set>
                                      <p:cBhvr>
                                        <p:cTn id="90" dur="1" fill="hold">
                                          <p:stCondLst>
                                            <p:cond delay="0"/>
                                          </p:stCondLst>
                                        </p:cTn>
                                        <p:tgtEl>
                                          <p:spTgt spid="17"/>
                                        </p:tgtEl>
                                        <p:attrNameLst>
                                          <p:attrName>style.visibility</p:attrName>
                                        </p:attrNameLst>
                                      </p:cBhvr>
                                      <p:to>
                                        <p:strVal val="visible"/>
                                      </p:to>
                                    </p:set>
                                    <p:animEffect transition="in" filter="fade">
                                      <p:cBhvr>
                                        <p:cTn id="91" dur="500"/>
                                        <p:tgtEl>
                                          <p:spTgt spid="17"/>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18"/>
                                        </p:tgtEl>
                                        <p:attrNameLst>
                                          <p:attrName>style.visibility</p:attrName>
                                        </p:attrNameLst>
                                      </p:cBhvr>
                                      <p:to>
                                        <p:strVal val="visible"/>
                                      </p:to>
                                    </p:set>
                                    <p:animEffect transition="in" filter="fade">
                                      <p:cBhvr>
                                        <p:cTn id="94" dur="500"/>
                                        <p:tgtEl>
                                          <p:spTgt spid="18"/>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30"/>
                                        </p:tgtEl>
                                        <p:attrNameLst>
                                          <p:attrName>style.visibility</p:attrName>
                                        </p:attrNameLst>
                                      </p:cBhvr>
                                      <p:to>
                                        <p:strVal val="visible"/>
                                      </p:to>
                                    </p:set>
                                    <p:animEffect transition="in" filter="fade">
                                      <p:cBhvr>
                                        <p:cTn id="97" dur="500"/>
                                        <p:tgtEl>
                                          <p:spTgt spid="30"/>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31"/>
                                        </p:tgtEl>
                                        <p:attrNameLst>
                                          <p:attrName>style.visibility</p:attrName>
                                        </p:attrNameLst>
                                      </p:cBhvr>
                                      <p:to>
                                        <p:strVal val="visible"/>
                                      </p:to>
                                    </p:set>
                                    <p:animEffect transition="in" filter="fade">
                                      <p:cBhvr>
                                        <p:cTn id="100" dur="500"/>
                                        <p:tgtEl>
                                          <p:spTgt spid="31"/>
                                        </p:tgtEl>
                                      </p:cBhvr>
                                    </p:animEffect>
                                  </p:childTnLst>
                                </p:cTn>
                              </p:par>
                              <p:par>
                                <p:cTn id="101" presetID="10" presetClass="entr" presetSubtype="0" fill="hold" nodeType="withEffect">
                                  <p:stCondLst>
                                    <p:cond delay="0"/>
                                  </p:stCondLst>
                                  <p:childTnLst>
                                    <p:set>
                                      <p:cBhvr>
                                        <p:cTn id="102" dur="1" fill="hold">
                                          <p:stCondLst>
                                            <p:cond delay="0"/>
                                          </p:stCondLst>
                                        </p:cTn>
                                        <p:tgtEl>
                                          <p:spTgt spid="47"/>
                                        </p:tgtEl>
                                        <p:attrNameLst>
                                          <p:attrName>style.visibility</p:attrName>
                                        </p:attrNameLst>
                                      </p:cBhvr>
                                      <p:to>
                                        <p:strVal val="visible"/>
                                      </p:to>
                                    </p:set>
                                    <p:animEffect transition="in" filter="fade">
                                      <p:cBhvr>
                                        <p:cTn id="103" dur="500"/>
                                        <p:tgtEl>
                                          <p:spTgt spid="47"/>
                                        </p:tgtEl>
                                      </p:cBhvr>
                                    </p:animEffect>
                                  </p:childTnLst>
                                </p:cTn>
                              </p:par>
                            </p:childTnLst>
                          </p:cTn>
                        </p:par>
                        <p:par>
                          <p:cTn id="104" fill="hold">
                            <p:stCondLst>
                              <p:cond delay="500"/>
                            </p:stCondLst>
                            <p:childTnLst>
                              <p:par>
                                <p:cTn id="105" presetID="9" presetClass="emph" presetSubtype="0" grpId="1" nodeType="afterEffect">
                                  <p:stCondLst>
                                    <p:cond delay="0"/>
                                  </p:stCondLst>
                                  <p:childTnLst>
                                    <p:set>
                                      <p:cBhvr>
                                        <p:cTn id="106" dur="indefinite"/>
                                        <p:tgtEl>
                                          <p:spTgt spid="11"/>
                                        </p:tgtEl>
                                        <p:attrNameLst>
                                          <p:attrName>style.opacity</p:attrName>
                                        </p:attrNameLst>
                                      </p:cBhvr>
                                      <p:to>
                                        <p:strVal val="0.5"/>
                                      </p:to>
                                    </p:set>
                                    <p:animEffect filter="image" prLst="opacity: 0.5">
                                      <p:cBhvr rctx="IE">
                                        <p:cTn id="107" dur="indefinite"/>
                                        <p:tgtEl>
                                          <p:spTgt spid="11"/>
                                        </p:tgtEl>
                                      </p:cBhvr>
                                    </p:animEffect>
                                  </p:childTnLst>
                                </p:cTn>
                              </p:par>
                            </p:childTnLst>
                          </p:cTn>
                        </p:par>
                        <p:par>
                          <p:cTn id="108" fill="hold">
                            <p:stCondLst>
                              <p:cond delay="500"/>
                            </p:stCondLst>
                            <p:childTnLst>
                              <p:par>
                                <p:cTn id="109" presetID="9" presetClass="emph" presetSubtype="0" grpId="1" nodeType="afterEffect">
                                  <p:stCondLst>
                                    <p:cond delay="0"/>
                                  </p:stCondLst>
                                  <p:childTnLst>
                                    <p:set>
                                      <p:cBhvr>
                                        <p:cTn id="110" dur="indefinite"/>
                                        <p:tgtEl>
                                          <p:spTgt spid="38"/>
                                        </p:tgtEl>
                                        <p:attrNameLst>
                                          <p:attrName>style.opacity</p:attrName>
                                        </p:attrNameLst>
                                      </p:cBhvr>
                                      <p:to>
                                        <p:strVal val="0.5"/>
                                      </p:to>
                                    </p:set>
                                    <p:animEffect filter="image" prLst="opacity: 0.5">
                                      <p:cBhvr rctx="IE">
                                        <p:cTn id="111" dur="indefinite"/>
                                        <p:tgtEl>
                                          <p:spTgt spid="38"/>
                                        </p:tgtEl>
                                      </p:cBhvr>
                                    </p:animEffect>
                                  </p:childTnLst>
                                </p:cTn>
                              </p:par>
                            </p:childTnLst>
                          </p:cTn>
                        </p:par>
                        <p:par>
                          <p:cTn id="112" fill="hold">
                            <p:stCondLst>
                              <p:cond delay="500"/>
                            </p:stCondLst>
                            <p:childTnLst>
                              <p:par>
                                <p:cTn id="113" presetID="9" presetClass="emph" presetSubtype="0" grpId="1" nodeType="afterEffect">
                                  <p:stCondLst>
                                    <p:cond delay="0"/>
                                  </p:stCondLst>
                                  <p:childTnLst>
                                    <p:set>
                                      <p:cBhvr>
                                        <p:cTn id="114" dur="indefinite"/>
                                        <p:tgtEl>
                                          <p:spTgt spid="14"/>
                                        </p:tgtEl>
                                        <p:attrNameLst>
                                          <p:attrName>style.opacity</p:attrName>
                                        </p:attrNameLst>
                                      </p:cBhvr>
                                      <p:to>
                                        <p:strVal val="0.5"/>
                                      </p:to>
                                    </p:set>
                                    <p:animEffect filter="image" prLst="opacity: 0.5">
                                      <p:cBhvr rctx="IE">
                                        <p:cTn id="115" dur="indefinite"/>
                                        <p:tgtEl>
                                          <p:spTgt spid="14"/>
                                        </p:tgtEl>
                                      </p:cBhvr>
                                    </p:animEffect>
                                  </p:childTnLst>
                                </p:cTn>
                              </p:par>
                            </p:childTnLst>
                          </p:cTn>
                        </p:par>
                        <p:par>
                          <p:cTn id="116" fill="hold">
                            <p:stCondLst>
                              <p:cond delay="500"/>
                            </p:stCondLst>
                            <p:childTnLst>
                              <p:par>
                                <p:cTn id="117" presetID="9" presetClass="emph" presetSubtype="0" grpId="1" nodeType="afterEffect">
                                  <p:stCondLst>
                                    <p:cond delay="0"/>
                                  </p:stCondLst>
                                  <p:childTnLst>
                                    <p:set>
                                      <p:cBhvr>
                                        <p:cTn id="118" dur="indefinite"/>
                                        <p:tgtEl>
                                          <p:spTgt spid="13"/>
                                        </p:tgtEl>
                                        <p:attrNameLst>
                                          <p:attrName>style.opacity</p:attrName>
                                        </p:attrNameLst>
                                      </p:cBhvr>
                                      <p:to>
                                        <p:strVal val="0.5"/>
                                      </p:to>
                                    </p:set>
                                    <p:animEffect filter="image" prLst="opacity: 0.5">
                                      <p:cBhvr rctx="IE">
                                        <p:cTn id="119" dur="indefinite"/>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5" grpId="1" animBg="1"/>
      <p:bldP spid="24" grpId="0" animBg="1"/>
      <p:bldP spid="11" grpId="0" animBg="1"/>
      <p:bldP spid="11" grpId="1" animBg="1"/>
      <p:bldP spid="13" grpId="0" animBg="1"/>
      <p:bldP spid="13" grpId="1" animBg="1"/>
      <p:bldP spid="14" grpId="0" animBg="1"/>
      <p:bldP spid="14" grpId="1" animBg="1"/>
      <p:bldP spid="17" grpId="0" animBg="1"/>
      <p:bldP spid="18" grpId="0" animBg="1"/>
      <p:bldP spid="26" grpId="0" animBg="1"/>
      <p:bldP spid="27" grpId="0" animBg="1"/>
      <p:bldP spid="28" grpId="0" animBg="1"/>
      <p:bldP spid="29" grpId="0" animBg="1"/>
      <p:bldP spid="29" grpId="1" animBg="1"/>
      <p:bldP spid="30" grpId="0" animBg="1"/>
      <p:bldP spid="31" grpId="0" animBg="1"/>
      <p:bldP spid="34" grpId="0"/>
      <p:bldP spid="35" grpId="0"/>
      <p:bldP spid="36" grpId="0"/>
      <p:bldP spid="37" grpId="0" animBg="1"/>
      <p:bldP spid="38" grpId="0" animBg="1"/>
      <p:bldP spid="38" grpId="1"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6590" y="116184"/>
            <a:ext cx="10724938" cy="1164291"/>
          </a:xfrm>
        </p:spPr>
        <p:txBody>
          <a:bodyPr/>
          <a:lstStyle/>
          <a:p>
            <a:r>
              <a:rPr lang="en-US" dirty="0"/>
              <a:t>Microservices Benefits</a:t>
            </a:r>
          </a:p>
        </p:txBody>
      </p:sp>
      <p:sp>
        <p:nvSpPr>
          <p:cNvPr id="5" name="Text Placeholder 4"/>
          <p:cNvSpPr>
            <a:spLocks noGrp="1"/>
          </p:cNvSpPr>
          <p:nvPr>
            <p:ph type="body" sz="quarter" idx="10"/>
          </p:nvPr>
        </p:nvSpPr>
        <p:spPr>
          <a:xfrm>
            <a:off x="366590" y="1371902"/>
            <a:ext cx="5668476" cy="4601260"/>
          </a:xfrm>
        </p:spPr>
        <p:txBody>
          <a:bodyPr/>
          <a:lstStyle/>
          <a:p>
            <a:pPr marL="457112" indent="-457112">
              <a:buFont typeface="Wingdings" charset="2"/>
              <a:buChar char="ü"/>
            </a:pPr>
            <a:r>
              <a:rPr lang="en-US" dirty="0">
                <a:solidFill>
                  <a:schemeClr val="tx1"/>
                </a:solidFill>
              </a:rPr>
              <a:t>Independent deployments</a:t>
            </a:r>
          </a:p>
          <a:p>
            <a:pPr marL="457112" indent="-457112">
              <a:buFont typeface="Wingdings" charset="2"/>
              <a:buChar char="ü"/>
            </a:pPr>
            <a:r>
              <a:rPr lang="en-US" dirty="0">
                <a:solidFill>
                  <a:schemeClr val="tx1"/>
                </a:solidFill>
              </a:rPr>
              <a:t>Enables continuous delivery</a:t>
            </a:r>
          </a:p>
          <a:p>
            <a:pPr marL="457112" indent="-457112">
              <a:buFont typeface="Wingdings" charset="2"/>
              <a:buChar char="ü"/>
            </a:pPr>
            <a:r>
              <a:rPr lang="en-US" dirty="0">
                <a:solidFill>
                  <a:schemeClr val="tx1"/>
                </a:solidFill>
              </a:rPr>
              <a:t>No downtime upgrades</a:t>
            </a:r>
          </a:p>
          <a:p>
            <a:pPr marL="457112" indent="-457112">
              <a:buFont typeface="Wingdings" charset="2"/>
              <a:buChar char="ü"/>
            </a:pPr>
            <a:r>
              <a:rPr lang="en-US" dirty="0">
                <a:solidFill>
                  <a:schemeClr val="tx1"/>
                </a:solidFill>
              </a:rPr>
              <a:t>Improved scale and resource utilization per service</a:t>
            </a:r>
          </a:p>
          <a:p>
            <a:pPr marL="457112" indent="-457112">
              <a:buFont typeface="Wingdings" charset="2"/>
              <a:buChar char="ü"/>
            </a:pPr>
            <a:r>
              <a:rPr lang="en-US" dirty="0">
                <a:solidFill>
                  <a:schemeClr val="tx1"/>
                </a:solidFill>
              </a:rPr>
              <a:t>Fault isolation</a:t>
            </a:r>
          </a:p>
          <a:p>
            <a:pPr marL="457112" indent="-457112">
              <a:buFont typeface="Wingdings" charset="2"/>
              <a:buChar char="ü"/>
            </a:pPr>
            <a:r>
              <a:rPr lang="en-US" dirty="0">
                <a:solidFill>
                  <a:schemeClr val="tx1"/>
                </a:solidFill>
              </a:rPr>
              <a:t>Security isolation</a:t>
            </a:r>
          </a:p>
          <a:p>
            <a:pPr marL="457112" indent="-457112">
              <a:buFont typeface="Wingdings" charset="2"/>
              <a:buChar char="ü"/>
            </a:pPr>
            <a:r>
              <a:rPr lang="en-US" dirty="0">
                <a:solidFill>
                  <a:schemeClr val="tx1"/>
                </a:solidFill>
              </a:rPr>
              <a:t>Services can be distributed across multiple servers or environments</a:t>
            </a:r>
          </a:p>
          <a:p>
            <a:pPr marL="457112" indent="-457112">
              <a:buFont typeface="Wingdings" charset="2"/>
              <a:buChar char="ü"/>
            </a:pPr>
            <a:endParaRPr lang="en-US" dirty="0">
              <a:solidFill>
                <a:schemeClr val="tx1"/>
              </a:solidFill>
            </a:endParaRPr>
          </a:p>
        </p:txBody>
      </p:sp>
      <p:sp>
        <p:nvSpPr>
          <p:cNvPr id="6" name="Text Placeholder 5"/>
          <p:cNvSpPr>
            <a:spLocks noGrp="1"/>
          </p:cNvSpPr>
          <p:nvPr>
            <p:ph type="body" sz="quarter" idx="11"/>
          </p:nvPr>
        </p:nvSpPr>
        <p:spPr>
          <a:xfrm>
            <a:off x="6400774" y="1371902"/>
            <a:ext cx="5668476" cy="2401363"/>
          </a:xfrm>
        </p:spPr>
        <p:txBody>
          <a:bodyPr/>
          <a:lstStyle/>
          <a:p>
            <a:pPr marL="457112" indent="-457112">
              <a:buFont typeface="Wingdings" charset="2"/>
              <a:buChar char="ü"/>
            </a:pPr>
            <a:r>
              <a:rPr lang="en-US" dirty="0">
                <a:solidFill>
                  <a:schemeClr val="tx1"/>
                </a:solidFill>
              </a:rPr>
              <a:t>Multiple languages / diversity</a:t>
            </a:r>
          </a:p>
          <a:p>
            <a:pPr marL="457112" indent="-457112">
              <a:buFont typeface="Wingdings" charset="2"/>
              <a:buChar char="ü"/>
            </a:pPr>
            <a:r>
              <a:rPr lang="en-US" dirty="0">
                <a:solidFill>
                  <a:schemeClr val="tx1"/>
                </a:solidFill>
              </a:rPr>
              <a:t>Smaller, focused teams</a:t>
            </a:r>
          </a:p>
          <a:p>
            <a:pPr marL="457112" indent="-457112">
              <a:buFont typeface="Wingdings" charset="2"/>
              <a:buChar char="ü"/>
            </a:pPr>
            <a:r>
              <a:rPr lang="en-US" dirty="0">
                <a:solidFill>
                  <a:schemeClr val="tx1"/>
                </a:solidFill>
              </a:rPr>
              <a:t>Code can be organized around business capabilities</a:t>
            </a:r>
          </a:p>
          <a:p>
            <a:pPr marL="457112" indent="-457112">
              <a:buFont typeface="Wingdings" charset="2"/>
              <a:buChar char="ü"/>
            </a:pPr>
            <a:r>
              <a:rPr lang="en-US" dirty="0">
                <a:solidFill>
                  <a:schemeClr val="tx1"/>
                </a:solidFill>
              </a:rPr>
              <a:t>Autonomous developer teams</a:t>
            </a:r>
          </a:p>
        </p:txBody>
      </p:sp>
      <p:pic>
        <p:nvPicPr>
          <p:cNvPr id="7" name="Picture 6"/>
          <p:cNvPicPr>
            <a:picLocks noChangeAspect="1"/>
          </p:cNvPicPr>
          <p:nvPr/>
        </p:nvPicPr>
        <p:blipFill>
          <a:blip r:embed="rId3"/>
          <a:stretch>
            <a:fillRect/>
          </a:stretch>
        </p:blipFill>
        <p:spPr>
          <a:xfrm>
            <a:off x="6801007" y="3817487"/>
            <a:ext cx="5410781" cy="2901532"/>
          </a:xfrm>
          <a:prstGeom prst="rect">
            <a:avLst/>
          </a:prstGeom>
        </p:spPr>
      </p:pic>
    </p:spTree>
    <p:extLst>
      <p:ext uri="{BB962C8B-B14F-4D97-AF65-F5344CB8AC3E}">
        <p14:creationId xmlns:p14="http://schemas.microsoft.com/office/powerpoint/2010/main" val="11073741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5814" y="146930"/>
            <a:ext cx="10724938" cy="1062380"/>
          </a:xfrm>
        </p:spPr>
        <p:txBody>
          <a:bodyPr/>
          <a:lstStyle/>
          <a:p>
            <a:r>
              <a:rPr lang="en-US" dirty="0"/>
              <a:t>Microservices </a:t>
            </a:r>
            <a:r>
              <a:rPr lang="mr-IN" dirty="0"/>
              <a:t>–</a:t>
            </a:r>
            <a:r>
              <a:rPr lang="en-US" dirty="0"/>
              <a:t> The Hard Part</a:t>
            </a:r>
          </a:p>
        </p:txBody>
      </p:sp>
      <p:sp>
        <p:nvSpPr>
          <p:cNvPr id="5" name="Text Placeholder 4"/>
          <p:cNvSpPr>
            <a:spLocks noGrp="1"/>
          </p:cNvSpPr>
          <p:nvPr>
            <p:ph type="body" sz="quarter" idx="10"/>
          </p:nvPr>
        </p:nvSpPr>
        <p:spPr>
          <a:xfrm>
            <a:off x="366590" y="1371903"/>
            <a:ext cx="5668476" cy="4614382"/>
          </a:xfrm>
        </p:spPr>
        <p:txBody>
          <a:bodyPr/>
          <a:lstStyle/>
          <a:p>
            <a:pPr marL="457112" indent="-457112">
              <a:buFont typeface="Wingdings" charset="2"/>
              <a:buChar char="ü"/>
            </a:pPr>
            <a:r>
              <a:rPr lang="en-US" dirty="0">
                <a:solidFill>
                  <a:schemeClr val="tx1"/>
                </a:solidFill>
              </a:rPr>
              <a:t>Deployment is complex</a:t>
            </a:r>
          </a:p>
          <a:p>
            <a:pPr marL="457112" indent="-457112">
              <a:buFont typeface="Wingdings" charset="2"/>
              <a:buChar char="ü"/>
            </a:pPr>
            <a:r>
              <a:rPr lang="en-US" dirty="0">
                <a:solidFill>
                  <a:schemeClr val="tx1"/>
                </a:solidFill>
              </a:rPr>
              <a:t>Testing is difficult</a:t>
            </a:r>
          </a:p>
          <a:p>
            <a:pPr marL="457112" indent="-457112">
              <a:buFont typeface="Wingdings" charset="2"/>
              <a:buChar char="ü"/>
            </a:pPr>
            <a:r>
              <a:rPr lang="en-US" dirty="0">
                <a:solidFill>
                  <a:schemeClr val="tx1"/>
                </a:solidFill>
              </a:rPr>
              <a:t>Debugging is difficult</a:t>
            </a:r>
          </a:p>
          <a:p>
            <a:pPr marL="457112" indent="-457112">
              <a:buFont typeface="Wingdings" charset="2"/>
              <a:buChar char="ü"/>
            </a:pPr>
            <a:r>
              <a:rPr lang="en-US" dirty="0">
                <a:solidFill>
                  <a:schemeClr val="tx1"/>
                </a:solidFill>
              </a:rPr>
              <a:t>Monitoring/Logging is difficult</a:t>
            </a:r>
          </a:p>
          <a:p>
            <a:pPr marL="457112" indent="-457112">
              <a:buFont typeface="Wingdings" charset="2"/>
              <a:buChar char="ü"/>
            </a:pPr>
            <a:r>
              <a:rPr lang="en-US" dirty="0">
                <a:solidFill>
                  <a:schemeClr val="tx1"/>
                </a:solidFill>
              </a:rPr>
              <a:t>New service versions must support old/new API contracts</a:t>
            </a:r>
          </a:p>
          <a:p>
            <a:pPr marL="457112" indent="-457112">
              <a:buFont typeface="Wingdings" charset="2"/>
              <a:buChar char="ü"/>
            </a:pPr>
            <a:r>
              <a:rPr lang="en-US" dirty="0">
                <a:solidFill>
                  <a:schemeClr val="tx1"/>
                </a:solidFill>
              </a:rPr>
              <a:t>Distributed databases make transactions hard</a:t>
            </a:r>
          </a:p>
          <a:p>
            <a:pPr marL="457112" indent="-457112">
              <a:buFont typeface="Wingdings" charset="2"/>
              <a:buChar char="ü"/>
            </a:pPr>
            <a:r>
              <a:rPr lang="en-US" dirty="0">
                <a:solidFill>
                  <a:schemeClr val="tx1"/>
                </a:solidFill>
              </a:rPr>
              <a:t>Cluster and orchestration tools overhead</a:t>
            </a:r>
          </a:p>
        </p:txBody>
      </p:sp>
      <p:sp>
        <p:nvSpPr>
          <p:cNvPr id="6" name="Text Placeholder 5"/>
          <p:cNvSpPr>
            <a:spLocks noGrp="1"/>
          </p:cNvSpPr>
          <p:nvPr>
            <p:ph type="body" sz="quarter" idx="11"/>
          </p:nvPr>
        </p:nvSpPr>
        <p:spPr>
          <a:xfrm>
            <a:off x="6400774" y="1371901"/>
            <a:ext cx="5668476" cy="3327379"/>
          </a:xfrm>
        </p:spPr>
        <p:txBody>
          <a:bodyPr/>
          <a:lstStyle/>
          <a:p>
            <a:pPr marL="457112" indent="-457112">
              <a:buFont typeface="Wingdings" charset="2"/>
              <a:buChar char="ü"/>
            </a:pPr>
            <a:r>
              <a:rPr lang="en-US" dirty="0">
                <a:solidFill>
                  <a:schemeClr val="tx1"/>
                </a:solidFill>
              </a:rPr>
              <a:t>Distributed services adds more network communication</a:t>
            </a:r>
          </a:p>
          <a:p>
            <a:pPr marL="914224" lvl="2" indent="-457112">
              <a:buFont typeface="Wingdings" charset="2"/>
              <a:buChar char="ü"/>
            </a:pPr>
            <a:r>
              <a:rPr lang="en-US" dirty="0">
                <a:solidFill>
                  <a:schemeClr val="tx1"/>
                </a:solidFill>
              </a:rPr>
              <a:t>Increased network hops</a:t>
            </a:r>
          </a:p>
          <a:p>
            <a:pPr marL="914224" lvl="2" indent="-457112">
              <a:buFont typeface="Wingdings" charset="2"/>
              <a:buChar char="ü"/>
            </a:pPr>
            <a:r>
              <a:rPr lang="en-US" dirty="0">
                <a:solidFill>
                  <a:schemeClr val="tx1"/>
                </a:solidFill>
              </a:rPr>
              <a:t>Requires failure/recovery code</a:t>
            </a:r>
          </a:p>
          <a:p>
            <a:pPr marL="914224" lvl="2" indent="-457112">
              <a:buFont typeface="Wingdings" charset="2"/>
              <a:buChar char="ü"/>
            </a:pPr>
            <a:r>
              <a:rPr lang="en-US" dirty="0">
                <a:solidFill>
                  <a:schemeClr val="tx1"/>
                </a:solidFill>
              </a:rPr>
              <a:t>Need service discovery solution</a:t>
            </a:r>
          </a:p>
          <a:p>
            <a:pPr marL="457112" indent="-457112">
              <a:buFont typeface="Wingdings" charset="2"/>
              <a:buChar char="ü"/>
            </a:pPr>
            <a:r>
              <a:rPr lang="en-US" dirty="0">
                <a:solidFill>
                  <a:schemeClr val="tx1"/>
                </a:solidFill>
              </a:rPr>
              <a:t>Advanced DevOps capability: </a:t>
            </a:r>
            <a:br>
              <a:rPr lang="en-US" dirty="0">
                <a:solidFill>
                  <a:schemeClr val="tx1"/>
                </a:solidFill>
              </a:rPr>
            </a:br>
            <a:r>
              <a:rPr lang="en-US" dirty="0">
                <a:solidFill>
                  <a:schemeClr val="tx1"/>
                </a:solidFill>
              </a:rPr>
              <a:t>short-term pain for long-term gain</a:t>
            </a:r>
          </a:p>
        </p:txBody>
      </p:sp>
      <p:pic>
        <p:nvPicPr>
          <p:cNvPr id="3" name="Picture 2"/>
          <p:cNvPicPr>
            <a:picLocks noChangeAspect="1"/>
          </p:cNvPicPr>
          <p:nvPr/>
        </p:nvPicPr>
        <p:blipFill>
          <a:blip r:embed="rId3"/>
          <a:stretch>
            <a:fillRect/>
          </a:stretch>
        </p:blipFill>
        <p:spPr>
          <a:xfrm>
            <a:off x="9951508" y="4270417"/>
            <a:ext cx="2478487" cy="2723613"/>
          </a:xfrm>
          <a:prstGeom prst="rect">
            <a:avLst/>
          </a:prstGeom>
        </p:spPr>
      </p:pic>
    </p:spTree>
    <p:extLst>
      <p:ext uri="{BB962C8B-B14F-4D97-AF65-F5344CB8AC3E}">
        <p14:creationId xmlns:p14="http://schemas.microsoft.com/office/powerpoint/2010/main" val="1640833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0" end="0"/>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
                                            <p:txEl>
                                              <p:pRg st="1" end="1"/>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6">
                                            <p:txEl>
                                              <p:pRg st="2" end="2"/>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Setting up you environment</a:t>
            </a:r>
            <a:endParaRPr lang="en-US" dirty="0"/>
          </a:p>
        </p:txBody>
      </p:sp>
      <p:sp>
        <p:nvSpPr>
          <p:cNvPr id="3" name="Text Placeholder 2"/>
          <p:cNvSpPr>
            <a:spLocks noGrp="1"/>
          </p:cNvSpPr>
          <p:nvPr>
            <p:ph type="body" sz="quarter" idx="10"/>
          </p:nvPr>
        </p:nvSpPr>
        <p:spPr>
          <a:xfrm>
            <a:off x="274702" y="1211287"/>
            <a:ext cx="11888787" cy="1157240"/>
          </a:xfrm>
        </p:spPr>
        <p:txBody>
          <a:bodyPr/>
          <a:lstStyle/>
          <a:p>
            <a:r>
              <a:rPr lang="en-US" dirty="0" smtClean="0"/>
              <a:t>Link to </a:t>
            </a:r>
            <a:r>
              <a:rPr lang="en-US" dirty="0" err="1" smtClean="0"/>
              <a:t>Github</a:t>
            </a:r>
            <a:r>
              <a:rPr lang="en-US" dirty="0" smtClean="0"/>
              <a:t> Repo with all code/examples:</a:t>
            </a:r>
            <a:endParaRPr lang="en-US" dirty="0" smtClean="0"/>
          </a:p>
          <a:p>
            <a:pPr lvl="1"/>
            <a:r>
              <a:rPr lang="en-US" dirty="0">
                <a:hlinkClick r:id="rId2"/>
              </a:rPr>
              <a:t>https://</a:t>
            </a:r>
            <a:r>
              <a:rPr lang="en-US" dirty="0" smtClean="0">
                <a:hlinkClick r:id="rId2"/>
              </a:rPr>
              <a:t>github.com/jungho/k8s-bootcamp</a:t>
            </a:r>
            <a:endParaRPr lang="en-US" dirty="0" smtClean="0"/>
          </a:p>
        </p:txBody>
      </p:sp>
    </p:spTree>
    <p:extLst>
      <p:ext uri="{BB962C8B-B14F-4D97-AF65-F5344CB8AC3E}">
        <p14:creationId xmlns:p14="http://schemas.microsoft.com/office/powerpoint/2010/main" val="537121559"/>
      </p:ext>
    </p:extLst>
  </p:cSld>
  <p:clrMapOvr>
    <a:masterClrMapping/>
  </p:clrMapOvr>
  <p:transition spd="med">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8596" y="5743383"/>
            <a:ext cx="11778045" cy="1131623"/>
          </a:xfrm>
          <a:prstGeom prst="rect">
            <a:avLst/>
          </a:prstGeom>
          <a:noFill/>
        </p:spPr>
        <p:txBody>
          <a:bodyPr wrap="square" rtlCol="0">
            <a:spAutoFit/>
          </a:bodyPr>
          <a:lstStyle/>
          <a:p>
            <a:pPr defTabSz="932597">
              <a:lnSpc>
                <a:spcPct val="90000"/>
              </a:lnSpc>
              <a:spcBef>
                <a:spcPct val="0"/>
              </a:spcBef>
            </a:pPr>
            <a:r>
              <a:rPr lang="en-US" sz="3672" i="1" dirty="0">
                <a:solidFill>
                  <a:prstClr val="white"/>
                </a:solidFill>
                <a:latin typeface="Calibri Light" panose="020F0302020204030204"/>
              </a:rPr>
              <a:t>“Distributed apps are sufficiently complicated that they need to be flown by the instruments”</a:t>
            </a:r>
          </a:p>
        </p:txBody>
      </p:sp>
      <p:pic>
        <p:nvPicPr>
          <p:cNvPr id="3" name="Picture 2"/>
          <p:cNvPicPr>
            <a:picLocks noChangeAspect="1"/>
          </p:cNvPicPr>
          <p:nvPr/>
        </p:nvPicPr>
        <p:blipFill>
          <a:blip r:embed="rId3"/>
          <a:stretch>
            <a:fillRect/>
          </a:stretch>
        </p:blipFill>
        <p:spPr>
          <a:xfrm>
            <a:off x="2364263" y="0"/>
            <a:ext cx="7826708" cy="5590506"/>
          </a:xfrm>
          <a:prstGeom prst="rect">
            <a:avLst/>
          </a:prstGeom>
        </p:spPr>
      </p:pic>
    </p:spTree>
    <p:extLst>
      <p:ext uri="{BB962C8B-B14F-4D97-AF65-F5344CB8AC3E}">
        <p14:creationId xmlns:p14="http://schemas.microsoft.com/office/powerpoint/2010/main" val="208239489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Shape 131"/>
          <p:cNvPicPr preferRelativeResize="0"/>
          <p:nvPr/>
        </p:nvPicPr>
        <p:blipFill>
          <a:blip r:embed="rId3">
            <a:alphaModFix/>
          </a:blip>
          <a:stretch>
            <a:fillRect/>
          </a:stretch>
        </p:blipFill>
        <p:spPr>
          <a:xfrm>
            <a:off x="882" y="0"/>
            <a:ext cx="7190244" cy="4795842"/>
          </a:xfrm>
          <a:prstGeom prst="rect">
            <a:avLst/>
          </a:prstGeom>
          <a:noFill/>
          <a:ln>
            <a:noFill/>
          </a:ln>
        </p:spPr>
      </p:pic>
      <p:pic>
        <p:nvPicPr>
          <p:cNvPr id="3" name="Picture 2">
            <a:extLst>
              <a:ext uri="{FF2B5EF4-FFF2-40B4-BE49-F238E27FC236}">
                <a16:creationId xmlns:a16="http://schemas.microsoft.com/office/drawing/2014/main" xmlns="" id="{EB1E0629-1CD5-4C28-8C0E-EDD130BDAD6F}"/>
              </a:ext>
            </a:extLst>
          </p:cNvPr>
          <p:cNvPicPr>
            <a:picLocks noChangeAspect="1"/>
          </p:cNvPicPr>
          <p:nvPr/>
        </p:nvPicPr>
        <p:blipFill>
          <a:blip r:embed="rId4"/>
          <a:stretch>
            <a:fillRect/>
          </a:stretch>
        </p:blipFill>
        <p:spPr>
          <a:xfrm>
            <a:off x="5475669" y="3286190"/>
            <a:ext cx="6959924" cy="3708334"/>
          </a:xfrm>
          <a:prstGeom prst="rect">
            <a:avLst/>
          </a:prstGeom>
        </p:spPr>
      </p:pic>
    </p:spTree>
    <p:extLst>
      <p:ext uri="{BB962C8B-B14F-4D97-AF65-F5344CB8AC3E}">
        <p14:creationId xmlns:p14="http://schemas.microsoft.com/office/powerpoint/2010/main" val="112021106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1047069" y="309214"/>
            <a:ext cx="2514243" cy="6323703"/>
          </a:xfrm>
          <a:prstGeom prst="rect">
            <a:avLst/>
          </a:prstGeom>
          <a:solidFill>
            <a:srgbClr val="00BCF2"/>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t" anchorCtr="0" forceAA="0" compatLnSpc="1">
            <a:prstTxWarp prst="textNoShape">
              <a:avLst/>
            </a:prstTxWarp>
            <a:noAutofit/>
          </a:bodyPr>
          <a:lstStyle/>
          <a:p>
            <a:pPr marL="182845" algn="ct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Semilight"/>
            </a:endParaRPr>
          </a:p>
        </p:txBody>
      </p:sp>
      <p:pic>
        <p:nvPicPr>
          <p:cNvPr id="30" name="Picture 29"/>
          <p:cNvPicPr>
            <a:picLocks noChangeAspect="1"/>
          </p:cNvPicPr>
          <p:nvPr/>
        </p:nvPicPr>
        <p:blipFill>
          <a:blip r:embed="rId3"/>
          <a:stretch>
            <a:fillRect/>
          </a:stretch>
        </p:blipFill>
        <p:spPr>
          <a:xfrm>
            <a:off x="1113561" y="716660"/>
            <a:ext cx="2331811" cy="1928527"/>
          </a:xfrm>
          <a:prstGeom prst="rect">
            <a:avLst/>
          </a:prstGeom>
        </p:spPr>
      </p:pic>
      <p:sp>
        <p:nvSpPr>
          <p:cNvPr id="3" name="TextBox 2"/>
          <p:cNvSpPr txBox="1"/>
          <p:nvPr/>
        </p:nvSpPr>
        <p:spPr>
          <a:xfrm>
            <a:off x="997380" y="209836"/>
            <a:ext cx="2209487" cy="634440"/>
          </a:xfrm>
          <a:prstGeom prst="rect">
            <a:avLst/>
          </a:prstGeom>
          <a:noFill/>
        </p:spPr>
        <p:txBody>
          <a:bodyPr wrap="square" lIns="182854" tIns="146283" rIns="182854" bIns="146283" rtlCol="0">
            <a:spAutoFit/>
          </a:bodyPr>
          <a:lstStyle/>
          <a:p>
            <a:pPr defTabSz="932563">
              <a:lnSpc>
                <a:spcPct val="90000"/>
              </a:lnSpc>
              <a:spcAft>
                <a:spcPts val="600"/>
              </a:spcAft>
              <a:defRPr/>
            </a:pPr>
            <a:r>
              <a:rPr lang="en-US" sz="2400" dirty="0">
                <a:solidFill>
                  <a:srgbClr val="FFFFFF"/>
                </a:solidFill>
                <a:latin typeface="Segoe UI Semilight"/>
              </a:rPr>
              <a:t>VM Host</a:t>
            </a:r>
          </a:p>
        </p:txBody>
      </p:sp>
      <p:pic>
        <p:nvPicPr>
          <p:cNvPr id="31" name="Picture 30"/>
          <p:cNvPicPr>
            <a:picLocks noChangeAspect="1"/>
          </p:cNvPicPr>
          <p:nvPr/>
        </p:nvPicPr>
        <p:blipFill>
          <a:blip r:embed="rId3"/>
          <a:stretch>
            <a:fillRect/>
          </a:stretch>
        </p:blipFill>
        <p:spPr>
          <a:xfrm>
            <a:off x="1113561" y="2659180"/>
            <a:ext cx="2331811" cy="1928527"/>
          </a:xfrm>
          <a:prstGeom prst="rect">
            <a:avLst/>
          </a:prstGeom>
        </p:spPr>
      </p:pic>
      <p:pic>
        <p:nvPicPr>
          <p:cNvPr id="32" name="Picture 31"/>
          <p:cNvPicPr>
            <a:picLocks noChangeAspect="1"/>
          </p:cNvPicPr>
          <p:nvPr/>
        </p:nvPicPr>
        <p:blipFill>
          <a:blip r:embed="rId3"/>
          <a:stretch>
            <a:fillRect/>
          </a:stretch>
        </p:blipFill>
        <p:spPr>
          <a:xfrm>
            <a:off x="1105055" y="4601701"/>
            <a:ext cx="2331811" cy="1928527"/>
          </a:xfrm>
          <a:prstGeom prst="rect">
            <a:avLst/>
          </a:prstGeom>
        </p:spPr>
      </p:pic>
      <p:sp>
        <p:nvSpPr>
          <p:cNvPr id="33" name="Rectangle 32"/>
          <p:cNvSpPr/>
          <p:nvPr/>
        </p:nvSpPr>
        <p:spPr bwMode="auto">
          <a:xfrm>
            <a:off x="3607342" y="309214"/>
            <a:ext cx="2514243" cy="6323703"/>
          </a:xfrm>
          <a:prstGeom prst="rect">
            <a:avLst/>
          </a:prstGeom>
          <a:solidFill>
            <a:srgbClr val="00BCF2"/>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t" anchorCtr="0" forceAA="0" compatLnSpc="1">
            <a:prstTxWarp prst="textNoShape">
              <a:avLst/>
            </a:prstTxWarp>
            <a:noAutofit/>
          </a:bodyPr>
          <a:lstStyle/>
          <a:p>
            <a:pPr marL="182845" algn="ct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Semilight"/>
            </a:endParaRPr>
          </a:p>
        </p:txBody>
      </p:sp>
      <p:pic>
        <p:nvPicPr>
          <p:cNvPr id="34" name="Picture 33"/>
          <p:cNvPicPr>
            <a:picLocks noChangeAspect="1"/>
          </p:cNvPicPr>
          <p:nvPr/>
        </p:nvPicPr>
        <p:blipFill>
          <a:blip r:embed="rId3"/>
          <a:stretch>
            <a:fillRect/>
          </a:stretch>
        </p:blipFill>
        <p:spPr>
          <a:xfrm>
            <a:off x="3673836" y="716660"/>
            <a:ext cx="2331811" cy="1928527"/>
          </a:xfrm>
          <a:prstGeom prst="rect">
            <a:avLst/>
          </a:prstGeom>
        </p:spPr>
      </p:pic>
      <p:sp>
        <p:nvSpPr>
          <p:cNvPr id="35" name="TextBox 34"/>
          <p:cNvSpPr txBox="1"/>
          <p:nvPr/>
        </p:nvSpPr>
        <p:spPr>
          <a:xfrm>
            <a:off x="3557653" y="209836"/>
            <a:ext cx="2209487" cy="634440"/>
          </a:xfrm>
          <a:prstGeom prst="rect">
            <a:avLst/>
          </a:prstGeom>
          <a:noFill/>
        </p:spPr>
        <p:txBody>
          <a:bodyPr wrap="square" lIns="182854" tIns="146283" rIns="182854" bIns="146283" rtlCol="0">
            <a:spAutoFit/>
          </a:bodyPr>
          <a:lstStyle/>
          <a:p>
            <a:pPr defTabSz="932563">
              <a:lnSpc>
                <a:spcPct val="90000"/>
              </a:lnSpc>
              <a:spcAft>
                <a:spcPts val="600"/>
              </a:spcAft>
              <a:defRPr/>
            </a:pPr>
            <a:r>
              <a:rPr lang="en-US" sz="2400" dirty="0">
                <a:solidFill>
                  <a:srgbClr val="FFFFFF"/>
                </a:solidFill>
                <a:latin typeface="Segoe UI Semilight"/>
              </a:rPr>
              <a:t>VM Host</a:t>
            </a:r>
          </a:p>
        </p:txBody>
      </p:sp>
      <p:pic>
        <p:nvPicPr>
          <p:cNvPr id="36" name="Picture 35"/>
          <p:cNvPicPr>
            <a:picLocks noChangeAspect="1"/>
          </p:cNvPicPr>
          <p:nvPr/>
        </p:nvPicPr>
        <p:blipFill>
          <a:blip r:embed="rId3"/>
          <a:stretch>
            <a:fillRect/>
          </a:stretch>
        </p:blipFill>
        <p:spPr>
          <a:xfrm>
            <a:off x="3673836" y="2659180"/>
            <a:ext cx="2331811" cy="1928527"/>
          </a:xfrm>
          <a:prstGeom prst="rect">
            <a:avLst/>
          </a:prstGeom>
        </p:spPr>
      </p:pic>
      <p:pic>
        <p:nvPicPr>
          <p:cNvPr id="37" name="Picture 36"/>
          <p:cNvPicPr>
            <a:picLocks noChangeAspect="1"/>
          </p:cNvPicPr>
          <p:nvPr/>
        </p:nvPicPr>
        <p:blipFill>
          <a:blip r:embed="rId3"/>
          <a:stretch>
            <a:fillRect/>
          </a:stretch>
        </p:blipFill>
        <p:spPr>
          <a:xfrm>
            <a:off x="3665329" y="4601701"/>
            <a:ext cx="2331811" cy="1928527"/>
          </a:xfrm>
          <a:prstGeom prst="rect">
            <a:avLst/>
          </a:prstGeom>
        </p:spPr>
      </p:pic>
      <p:sp>
        <p:nvSpPr>
          <p:cNvPr id="38" name="Rectangle 37"/>
          <p:cNvSpPr/>
          <p:nvPr/>
        </p:nvSpPr>
        <p:spPr bwMode="auto">
          <a:xfrm>
            <a:off x="6177450" y="309214"/>
            <a:ext cx="2514243" cy="6323703"/>
          </a:xfrm>
          <a:prstGeom prst="rect">
            <a:avLst/>
          </a:prstGeom>
          <a:solidFill>
            <a:srgbClr val="00BCF2"/>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t" anchorCtr="0" forceAA="0" compatLnSpc="1">
            <a:prstTxWarp prst="textNoShape">
              <a:avLst/>
            </a:prstTxWarp>
            <a:noAutofit/>
          </a:bodyPr>
          <a:lstStyle/>
          <a:p>
            <a:pPr marL="182845" algn="ct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Semilight"/>
            </a:endParaRPr>
          </a:p>
        </p:txBody>
      </p:sp>
      <p:pic>
        <p:nvPicPr>
          <p:cNvPr id="39" name="Picture 38"/>
          <p:cNvPicPr>
            <a:picLocks noChangeAspect="1"/>
          </p:cNvPicPr>
          <p:nvPr/>
        </p:nvPicPr>
        <p:blipFill>
          <a:blip r:embed="rId3"/>
          <a:stretch>
            <a:fillRect/>
          </a:stretch>
        </p:blipFill>
        <p:spPr>
          <a:xfrm>
            <a:off x="6243943" y="716660"/>
            <a:ext cx="2331811" cy="1928527"/>
          </a:xfrm>
          <a:prstGeom prst="rect">
            <a:avLst/>
          </a:prstGeom>
        </p:spPr>
      </p:pic>
      <p:sp>
        <p:nvSpPr>
          <p:cNvPr id="40" name="TextBox 39"/>
          <p:cNvSpPr txBox="1"/>
          <p:nvPr/>
        </p:nvSpPr>
        <p:spPr>
          <a:xfrm>
            <a:off x="6127761" y="209836"/>
            <a:ext cx="2209487" cy="634440"/>
          </a:xfrm>
          <a:prstGeom prst="rect">
            <a:avLst/>
          </a:prstGeom>
          <a:noFill/>
        </p:spPr>
        <p:txBody>
          <a:bodyPr wrap="square" lIns="182854" tIns="146283" rIns="182854" bIns="146283" rtlCol="0">
            <a:spAutoFit/>
          </a:bodyPr>
          <a:lstStyle/>
          <a:p>
            <a:pPr defTabSz="932563">
              <a:lnSpc>
                <a:spcPct val="90000"/>
              </a:lnSpc>
              <a:spcAft>
                <a:spcPts val="600"/>
              </a:spcAft>
              <a:defRPr/>
            </a:pPr>
            <a:r>
              <a:rPr lang="en-US" sz="2400" dirty="0">
                <a:solidFill>
                  <a:srgbClr val="FFFFFF"/>
                </a:solidFill>
                <a:latin typeface="Segoe UI Semilight"/>
              </a:rPr>
              <a:t>VM Host</a:t>
            </a:r>
          </a:p>
        </p:txBody>
      </p:sp>
      <p:pic>
        <p:nvPicPr>
          <p:cNvPr id="41" name="Picture 40"/>
          <p:cNvPicPr>
            <a:picLocks noChangeAspect="1"/>
          </p:cNvPicPr>
          <p:nvPr/>
        </p:nvPicPr>
        <p:blipFill>
          <a:blip r:embed="rId3"/>
          <a:stretch>
            <a:fillRect/>
          </a:stretch>
        </p:blipFill>
        <p:spPr>
          <a:xfrm>
            <a:off x="6243943" y="2659180"/>
            <a:ext cx="2331811" cy="1928527"/>
          </a:xfrm>
          <a:prstGeom prst="rect">
            <a:avLst/>
          </a:prstGeom>
        </p:spPr>
      </p:pic>
      <p:pic>
        <p:nvPicPr>
          <p:cNvPr id="42" name="Picture 41"/>
          <p:cNvPicPr>
            <a:picLocks noChangeAspect="1"/>
          </p:cNvPicPr>
          <p:nvPr/>
        </p:nvPicPr>
        <p:blipFill>
          <a:blip r:embed="rId3"/>
          <a:stretch>
            <a:fillRect/>
          </a:stretch>
        </p:blipFill>
        <p:spPr>
          <a:xfrm>
            <a:off x="6235436" y="4601701"/>
            <a:ext cx="2331811" cy="1928527"/>
          </a:xfrm>
          <a:prstGeom prst="rect">
            <a:avLst/>
          </a:prstGeom>
        </p:spPr>
      </p:pic>
      <p:sp>
        <p:nvSpPr>
          <p:cNvPr id="43" name="Rectangle 42"/>
          <p:cNvSpPr/>
          <p:nvPr/>
        </p:nvSpPr>
        <p:spPr bwMode="auto">
          <a:xfrm>
            <a:off x="8742177" y="309214"/>
            <a:ext cx="2514243" cy="6323703"/>
          </a:xfrm>
          <a:prstGeom prst="rect">
            <a:avLst/>
          </a:prstGeom>
          <a:solidFill>
            <a:srgbClr val="00BCF2"/>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t" anchorCtr="0" forceAA="0" compatLnSpc="1">
            <a:prstTxWarp prst="textNoShape">
              <a:avLst/>
            </a:prstTxWarp>
            <a:noAutofit/>
          </a:bodyPr>
          <a:lstStyle/>
          <a:p>
            <a:pPr marL="182845" algn="ct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Semilight"/>
            </a:endParaRPr>
          </a:p>
        </p:txBody>
      </p:sp>
      <p:pic>
        <p:nvPicPr>
          <p:cNvPr id="44" name="Picture 43"/>
          <p:cNvPicPr>
            <a:picLocks noChangeAspect="1"/>
          </p:cNvPicPr>
          <p:nvPr/>
        </p:nvPicPr>
        <p:blipFill>
          <a:blip r:embed="rId3"/>
          <a:stretch>
            <a:fillRect/>
          </a:stretch>
        </p:blipFill>
        <p:spPr>
          <a:xfrm>
            <a:off x="8808670" y="716660"/>
            <a:ext cx="2331811" cy="1928527"/>
          </a:xfrm>
          <a:prstGeom prst="rect">
            <a:avLst/>
          </a:prstGeom>
        </p:spPr>
      </p:pic>
      <p:sp>
        <p:nvSpPr>
          <p:cNvPr id="45" name="TextBox 44"/>
          <p:cNvSpPr txBox="1"/>
          <p:nvPr/>
        </p:nvSpPr>
        <p:spPr>
          <a:xfrm>
            <a:off x="8692488" y="209836"/>
            <a:ext cx="2209487" cy="634440"/>
          </a:xfrm>
          <a:prstGeom prst="rect">
            <a:avLst/>
          </a:prstGeom>
          <a:noFill/>
        </p:spPr>
        <p:txBody>
          <a:bodyPr wrap="square" lIns="182854" tIns="146283" rIns="182854" bIns="146283" rtlCol="0">
            <a:spAutoFit/>
          </a:bodyPr>
          <a:lstStyle/>
          <a:p>
            <a:pPr defTabSz="932563">
              <a:lnSpc>
                <a:spcPct val="90000"/>
              </a:lnSpc>
              <a:spcAft>
                <a:spcPts val="600"/>
              </a:spcAft>
              <a:defRPr/>
            </a:pPr>
            <a:r>
              <a:rPr lang="en-US" sz="2400" dirty="0">
                <a:solidFill>
                  <a:srgbClr val="FFFFFF"/>
                </a:solidFill>
                <a:latin typeface="Segoe UI Semilight"/>
              </a:rPr>
              <a:t>VM Host</a:t>
            </a:r>
          </a:p>
        </p:txBody>
      </p:sp>
      <p:pic>
        <p:nvPicPr>
          <p:cNvPr id="46" name="Picture 45"/>
          <p:cNvPicPr>
            <a:picLocks noChangeAspect="1"/>
          </p:cNvPicPr>
          <p:nvPr/>
        </p:nvPicPr>
        <p:blipFill>
          <a:blip r:embed="rId3"/>
          <a:stretch>
            <a:fillRect/>
          </a:stretch>
        </p:blipFill>
        <p:spPr>
          <a:xfrm>
            <a:off x="8808670" y="2659180"/>
            <a:ext cx="2331811" cy="1928527"/>
          </a:xfrm>
          <a:prstGeom prst="rect">
            <a:avLst/>
          </a:prstGeom>
        </p:spPr>
      </p:pic>
      <p:pic>
        <p:nvPicPr>
          <p:cNvPr id="47" name="Picture 46"/>
          <p:cNvPicPr>
            <a:picLocks noChangeAspect="1"/>
          </p:cNvPicPr>
          <p:nvPr/>
        </p:nvPicPr>
        <p:blipFill>
          <a:blip r:embed="rId3"/>
          <a:stretch>
            <a:fillRect/>
          </a:stretch>
        </p:blipFill>
        <p:spPr>
          <a:xfrm>
            <a:off x="8800164" y="4601701"/>
            <a:ext cx="2331811" cy="1928527"/>
          </a:xfrm>
          <a:prstGeom prst="rect">
            <a:avLst/>
          </a:prstGeom>
        </p:spPr>
      </p:pic>
      <p:sp>
        <p:nvSpPr>
          <p:cNvPr id="48" name="TextBox 47"/>
          <p:cNvSpPr txBox="1"/>
          <p:nvPr/>
        </p:nvSpPr>
        <p:spPr>
          <a:xfrm>
            <a:off x="3067295" y="1900679"/>
            <a:ext cx="6274699" cy="3272746"/>
          </a:xfrm>
          <a:prstGeom prst="rect">
            <a:avLst/>
          </a:prstGeom>
          <a:solidFill>
            <a:schemeClr val="accent2">
              <a:lumMod val="60000"/>
              <a:lumOff val="40000"/>
              <a:alpha val="74000"/>
            </a:schemeClr>
          </a:solidFill>
        </p:spPr>
        <p:txBody>
          <a:bodyPr vert="horz" wrap="square" lIns="182854" tIns="146283" rIns="182854" bIns="146283" rtlCol="0" anchor="ctr">
            <a:noAutofit/>
          </a:bodyPr>
          <a:lstStyle>
            <a:defPPr>
              <a:defRPr lang="en-US"/>
            </a:defPPr>
            <a:lvl1pPr algn="ctr">
              <a:lnSpc>
                <a:spcPct val="90000"/>
              </a:lnSpc>
              <a:spcAft>
                <a:spcPts val="600"/>
              </a:spcAft>
              <a:defRPr sz="4800">
                <a:solidFill>
                  <a:schemeClr val="bg1"/>
                </a:solidFill>
                <a:latin typeface="Segoe UI" panose="020B0502040204020203" pitchFamily="34" charset="0"/>
              </a:defRPr>
            </a:lvl1pPr>
          </a:lstStyle>
          <a:p>
            <a:pPr defTabSz="932563">
              <a:spcAft>
                <a:spcPts val="612"/>
              </a:spcAft>
              <a:defRPr/>
            </a:pPr>
            <a:r>
              <a:rPr lang="en-US" sz="4799" dirty="0">
                <a:solidFill>
                  <a:srgbClr val="FFFFFF"/>
                </a:solidFill>
              </a:rPr>
              <a:t>But things get </a:t>
            </a:r>
          </a:p>
          <a:p>
            <a:pPr defTabSz="932563">
              <a:spcAft>
                <a:spcPts val="612"/>
              </a:spcAft>
              <a:defRPr/>
            </a:pPr>
            <a:r>
              <a:rPr lang="en-US" sz="4799" dirty="0">
                <a:solidFill>
                  <a:srgbClr val="FFFFFF"/>
                </a:solidFill>
              </a:rPr>
              <a:t>complicated quickly</a:t>
            </a:r>
          </a:p>
        </p:txBody>
      </p:sp>
      <p:sp>
        <p:nvSpPr>
          <p:cNvPr id="4" name="Title 3">
            <a:extLst>
              <a:ext uri="{FF2B5EF4-FFF2-40B4-BE49-F238E27FC236}">
                <a16:creationId xmlns:a16="http://schemas.microsoft.com/office/drawing/2014/main" xmlns="" id="{7DA6FEE7-384E-4013-B7B2-0C77FC998642}"/>
              </a:ext>
            </a:extLst>
          </p:cNvPr>
          <p:cNvSpPr>
            <a:spLocks noGrp="1"/>
          </p:cNvSpPr>
          <p:nvPr>
            <p:ph type="title"/>
          </p:nvPr>
        </p:nvSpPr>
        <p:spPr/>
        <p:txBody>
          <a:bodyPr/>
          <a:lstStyle/>
          <a:p>
            <a:endParaRPr lang="en-US"/>
          </a:p>
        </p:txBody>
      </p:sp>
      <p:sp>
        <p:nvSpPr>
          <p:cNvPr id="5" name="Text Placeholder 4">
            <a:extLst>
              <a:ext uri="{FF2B5EF4-FFF2-40B4-BE49-F238E27FC236}">
                <a16:creationId xmlns:a16="http://schemas.microsoft.com/office/drawing/2014/main" xmlns="" id="{05A1629C-C3BC-4A24-AB20-B39F6041B2BC}"/>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73240524"/>
      </p:ext>
    </p:extLst>
  </p:cSld>
  <p:clrMapOvr>
    <a:masterClrMapping/>
  </p:clrMapOvr>
  <mc:AlternateContent xmlns:mc="http://schemas.openxmlformats.org/markup-compatibility/2006" xmlns:p14="http://schemas.microsoft.com/office/powerpoint/2010/main">
    <mc:Choice Requires="p14">
      <p:transition spd="slow" p14:dur="2000">
        <p:strips dir="rd"/>
      </p:transition>
    </mc:Choice>
    <mc:Fallback xmlns="">
      <p:transition spd="slow">
        <p:strips dir="rd"/>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350"/>
                                        <p:tgtEl>
                                          <p:spTgt spid="30"/>
                                        </p:tgtEl>
                                      </p:cBhvr>
                                    </p:animEffect>
                                  </p:childTnLst>
                                </p:cTn>
                              </p:par>
                            </p:childTnLst>
                          </p:cTn>
                        </p:par>
                        <p:par>
                          <p:cTn id="8" fill="hold">
                            <p:stCondLst>
                              <p:cond delay="350"/>
                            </p:stCondLst>
                            <p:childTnLst>
                              <p:par>
                                <p:cTn id="9" presetID="10" presetClass="entr" presetSubtype="0" fill="hold" nodeType="afterEffect">
                                  <p:stCondLst>
                                    <p:cond delay="0"/>
                                  </p:stCondLst>
                                  <p:childTnLst>
                                    <p:set>
                                      <p:cBhvr>
                                        <p:cTn id="10" dur="1" fill="hold">
                                          <p:stCondLst>
                                            <p:cond delay="0"/>
                                          </p:stCondLst>
                                        </p:cTn>
                                        <p:tgtEl>
                                          <p:spTgt spid="31"/>
                                        </p:tgtEl>
                                        <p:attrNameLst>
                                          <p:attrName>style.visibility</p:attrName>
                                        </p:attrNameLst>
                                      </p:cBhvr>
                                      <p:to>
                                        <p:strVal val="visible"/>
                                      </p:to>
                                    </p:set>
                                    <p:animEffect transition="in" filter="fade">
                                      <p:cBhvr>
                                        <p:cTn id="11" dur="350"/>
                                        <p:tgtEl>
                                          <p:spTgt spid="31"/>
                                        </p:tgtEl>
                                      </p:cBhvr>
                                    </p:animEffect>
                                  </p:childTnLst>
                                </p:cTn>
                              </p:par>
                            </p:childTnLst>
                          </p:cTn>
                        </p:par>
                        <p:par>
                          <p:cTn id="12" fill="hold">
                            <p:stCondLst>
                              <p:cond delay="700"/>
                            </p:stCondLst>
                            <p:childTnLst>
                              <p:par>
                                <p:cTn id="13" presetID="10" presetClass="entr" presetSubtype="0" fill="hold" nodeType="afterEffect">
                                  <p:stCondLst>
                                    <p:cond delay="0"/>
                                  </p:stCondLst>
                                  <p:childTnLst>
                                    <p:set>
                                      <p:cBhvr>
                                        <p:cTn id="14" dur="1" fill="hold">
                                          <p:stCondLst>
                                            <p:cond delay="0"/>
                                          </p:stCondLst>
                                        </p:cTn>
                                        <p:tgtEl>
                                          <p:spTgt spid="32"/>
                                        </p:tgtEl>
                                        <p:attrNameLst>
                                          <p:attrName>style.visibility</p:attrName>
                                        </p:attrNameLst>
                                      </p:cBhvr>
                                      <p:to>
                                        <p:strVal val="visible"/>
                                      </p:to>
                                    </p:set>
                                    <p:animEffect transition="in" filter="fade">
                                      <p:cBhvr>
                                        <p:cTn id="15" dur="350"/>
                                        <p:tgtEl>
                                          <p:spTgt spid="32"/>
                                        </p:tgtEl>
                                      </p:cBhvr>
                                    </p:animEffect>
                                  </p:childTnLst>
                                </p:cTn>
                              </p:par>
                            </p:childTnLst>
                          </p:cTn>
                        </p:par>
                        <p:par>
                          <p:cTn id="16" fill="hold">
                            <p:stCondLst>
                              <p:cond delay="1050"/>
                            </p:stCondLst>
                            <p:childTnLst>
                              <p:par>
                                <p:cTn id="17" presetID="10" presetClass="entr" presetSubtype="0" fill="hold" nodeType="afterEffect">
                                  <p:stCondLst>
                                    <p:cond delay="0"/>
                                  </p:stCondLst>
                                  <p:childTnLst>
                                    <p:set>
                                      <p:cBhvr>
                                        <p:cTn id="18" dur="1" fill="hold">
                                          <p:stCondLst>
                                            <p:cond delay="0"/>
                                          </p:stCondLst>
                                        </p:cTn>
                                        <p:tgtEl>
                                          <p:spTgt spid="34"/>
                                        </p:tgtEl>
                                        <p:attrNameLst>
                                          <p:attrName>style.visibility</p:attrName>
                                        </p:attrNameLst>
                                      </p:cBhvr>
                                      <p:to>
                                        <p:strVal val="visible"/>
                                      </p:to>
                                    </p:set>
                                    <p:animEffect transition="in" filter="fade">
                                      <p:cBhvr>
                                        <p:cTn id="19" dur="350"/>
                                        <p:tgtEl>
                                          <p:spTgt spid="34"/>
                                        </p:tgtEl>
                                      </p:cBhvr>
                                    </p:animEffect>
                                  </p:childTnLst>
                                </p:cTn>
                              </p:par>
                            </p:childTnLst>
                          </p:cTn>
                        </p:par>
                        <p:par>
                          <p:cTn id="20" fill="hold">
                            <p:stCondLst>
                              <p:cond delay="1400"/>
                            </p:stCondLst>
                            <p:childTnLst>
                              <p:par>
                                <p:cTn id="21" presetID="10" presetClass="entr" presetSubtype="0" fill="hold" nodeType="afterEffect">
                                  <p:stCondLst>
                                    <p:cond delay="0"/>
                                  </p:stCondLst>
                                  <p:childTnLst>
                                    <p:set>
                                      <p:cBhvr>
                                        <p:cTn id="22" dur="1" fill="hold">
                                          <p:stCondLst>
                                            <p:cond delay="0"/>
                                          </p:stCondLst>
                                        </p:cTn>
                                        <p:tgtEl>
                                          <p:spTgt spid="36"/>
                                        </p:tgtEl>
                                        <p:attrNameLst>
                                          <p:attrName>style.visibility</p:attrName>
                                        </p:attrNameLst>
                                      </p:cBhvr>
                                      <p:to>
                                        <p:strVal val="visible"/>
                                      </p:to>
                                    </p:set>
                                    <p:animEffect transition="in" filter="fade">
                                      <p:cBhvr>
                                        <p:cTn id="23" dur="350"/>
                                        <p:tgtEl>
                                          <p:spTgt spid="36"/>
                                        </p:tgtEl>
                                      </p:cBhvr>
                                    </p:animEffect>
                                  </p:childTnLst>
                                </p:cTn>
                              </p:par>
                            </p:childTnLst>
                          </p:cTn>
                        </p:par>
                        <p:par>
                          <p:cTn id="24" fill="hold">
                            <p:stCondLst>
                              <p:cond delay="1750"/>
                            </p:stCondLst>
                            <p:childTnLst>
                              <p:par>
                                <p:cTn id="25" presetID="10" presetClass="entr" presetSubtype="0" fill="hold" nodeType="afterEffect">
                                  <p:stCondLst>
                                    <p:cond delay="0"/>
                                  </p:stCondLst>
                                  <p:childTnLst>
                                    <p:set>
                                      <p:cBhvr>
                                        <p:cTn id="26" dur="1" fill="hold">
                                          <p:stCondLst>
                                            <p:cond delay="0"/>
                                          </p:stCondLst>
                                        </p:cTn>
                                        <p:tgtEl>
                                          <p:spTgt spid="37"/>
                                        </p:tgtEl>
                                        <p:attrNameLst>
                                          <p:attrName>style.visibility</p:attrName>
                                        </p:attrNameLst>
                                      </p:cBhvr>
                                      <p:to>
                                        <p:strVal val="visible"/>
                                      </p:to>
                                    </p:set>
                                    <p:animEffect transition="in" filter="fade">
                                      <p:cBhvr>
                                        <p:cTn id="27" dur="350"/>
                                        <p:tgtEl>
                                          <p:spTgt spid="37"/>
                                        </p:tgtEl>
                                      </p:cBhvr>
                                    </p:animEffect>
                                  </p:childTnLst>
                                </p:cTn>
                              </p:par>
                            </p:childTnLst>
                          </p:cTn>
                        </p:par>
                        <p:par>
                          <p:cTn id="28" fill="hold">
                            <p:stCondLst>
                              <p:cond delay="2100"/>
                            </p:stCondLst>
                            <p:childTnLst>
                              <p:par>
                                <p:cTn id="29" presetID="10" presetClass="entr" presetSubtype="0" fill="hold" nodeType="afterEffect">
                                  <p:stCondLst>
                                    <p:cond delay="0"/>
                                  </p:stCondLst>
                                  <p:childTnLst>
                                    <p:set>
                                      <p:cBhvr>
                                        <p:cTn id="30" dur="1" fill="hold">
                                          <p:stCondLst>
                                            <p:cond delay="0"/>
                                          </p:stCondLst>
                                        </p:cTn>
                                        <p:tgtEl>
                                          <p:spTgt spid="39"/>
                                        </p:tgtEl>
                                        <p:attrNameLst>
                                          <p:attrName>style.visibility</p:attrName>
                                        </p:attrNameLst>
                                      </p:cBhvr>
                                      <p:to>
                                        <p:strVal val="visible"/>
                                      </p:to>
                                    </p:set>
                                    <p:animEffect transition="in" filter="fade">
                                      <p:cBhvr>
                                        <p:cTn id="31" dur="350"/>
                                        <p:tgtEl>
                                          <p:spTgt spid="39"/>
                                        </p:tgtEl>
                                      </p:cBhvr>
                                    </p:animEffect>
                                  </p:childTnLst>
                                </p:cTn>
                              </p:par>
                            </p:childTnLst>
                          </p:cTn>
                        </p:par>
                        <p:par>
                          <p:cTn id="32" fill="hold">
                            <p:stCondLst>
                              <p:cond delay="2450"/>
                            </p:stCondLst>
                            <p:childTnLst>
                              <p:par>
                                <p:cTn id="33" presetID="10" presetClass="entr" presetSubtype="0" fill="hold" nodeType="afterEffect">
                                  <p:stCondLst>
                                    <p:cond delay="0"/>
                                  </p:stCondLst>
                                  <p:childTnLst>
                                    <p:set>
                                      <p:cBhvr>
                                        <p:cTn id="34" dur="1" fill="hold">
                                          <p:stCondLst>
                                            <p:cond delay="0"/>
                                          </p:stCondLst>
                                        </p:cTn>
                                        <p:tgtEl>
                                          <p:spTgt spid="41"/>
                                        </p:tgtEl>
                                        <p:attrNameLst>
                                          <p:attrName>style.visibility</p:attrName>
                                        </p:attrNameLst>
                                      </p:cBhvr>
                                      <p:to>
                                        <p:strVal val="visible"/>
                                      </p:to>
                                    </p:set>
                                    <p:animEffect transition="in" filter="fade">
                                      <p:cBhvr>
                                        <p:cTn id="35" dur="350"/>
                                        <p:tgtEl>
                                          <p:spTgt spid="41"/>
                                        </p:tgtEl>
                                      </p:cBhvr>
                                    </p:animEffect>
                                  </p:childTnLst>
                                </p:cTn>
                              </p:par>
                            </p:childTnLst>
                          </p:cTn>
                        </p:par>
                        <p:par>
                          <p:cTn id="36" fill="hold">
                            <p:stCondLst>
                              <p:cond delay="2800"/>
                            </p:stCondLst>
                            <p:childTnLst>
                              <p:par>
                                <p:cTn id="37" presetID="10" presetClass="entr" presetSubtype="0" fill="hold" nodeType="afterEffect">
                                  <p:stCondLst>
                                    <p:cond delay="0"/>
                                  </p:stCondLst>
                                  <p:childTnLst>
                                    <p:set>
                                      <p:cBhvr>
                                        <p:cTn id="38" dur="1" fill="hold">
                                          <p:stCondLst>
                                            <p:cond delay="0"/>
                                          </p:stCondLst>
                                        </p:cTn>
                                        <p:tgtEl>
                                          <p:spTgt spid="42"/>
                                        </p:tgtEl>
                                        <p:attrNameLst>
                                          <p:attrName>style.visibility</p:attrName>
                                        </p:attrNameLst>
                                      </p:cBhvr>
                                      <p:to>
                                        <p:strVal val="visible"/>
                                      </p:to>
                                    </p:set>
                                    <p:animEffect transition="in" filter="fade">
                                      <p:cBhvr>
                                        <p:cTn id="39" dur="350"/>
                                        <p:tgtEl>
                                          <p:spTgt spid="42"/>
                                        </p:tgtEl>
                                      </p:cBhvr>
                                    </p:animEffect>
                                  </p:childTnLst>
                                </p:cTn>
                              </p:par>
                            </p:childTnLst>
                          </p:cTn>
                        </p:par>
                        <p:par>
                          <p:cTn id="40" fill="hold">
                            <p:stCondLst>
                              <p:cond delay="3150"/>
                            </p:stCondLst>
                            <p:childTnLst>
                              <p:par>
                                <p:cTn id="41" presetID="10" presetClass="entr" presetSubtype="0" fill="hold" nodeType="afterEffect">
                                  <p:stCondLst>
                                    <p:cond delay="0"/>
                                  </p:stCondLst>
                                  <p:childTnLst>
                                    <p:set>
                                      <p:cBhvr>
                                        <p:cTn id="42" dur="1" fill="hold">
                                          <p:stCondLst>
                                            <p:cond delay="0"/>
                                          </p:stCondLst>
                                        </p:cTn>
                                        <p:tgtEl>
                                          <p:spTgt spid="44"/>
                                        </p:tgtEl>
                                        <p:attrNameLst>
                                          <p:attrName>style.visibility</p:attrName>
                                        </p:attrNameLst>
                                      </p:cBhvr>
                                      <p:to>
                                        <p:strVal val="visible"/>
                                      </p:to>
                                    </p:set>
                                    <p:animEffect transition="in" filter="fade">
                                      <p:cBhvr>
                                        <p:cTn id="43" dur="350"/>
                                        <p:tgtEl>
                                          <p:spTgt spid="44"/>
                                        </p:tgtEl>
                                      </p:cBhvr>
                                    </p:animEffect>
                                  </p:childTnLst>
                                </p:cTn>
                              </p:par>
                            </p:childTnLst>
                          </p:cTn>
                        </p:par>
                        <p:par>
                          <p:cTn id="44" fill="hold">
                            <p:stCondLst>
                              <p:cond delay="3500"/>
                            </p:stCondLst>
                            <p:childTnLst>
                              <p:par>
                                <p:cTn id="45" presetID="10" presetClass="entr" presetSubtype="0" fill="hold" nodeType="afterEffect">
                                  <p:stCondLst>
                                    <p:cond delay="0"/>
                                  </p:stCondLst>
                                  <p:childTnLst>
                                    <p:set>
                                      <p:cBhvr>
                                        <p:cTn id="46" dur="1" fill="hold">
                                          <p:stCondLst>
                                            <p:cond delay="0"/>
                                          </p:stCondLst>
                                        </p:cTn>
                                        <p:tgtEl>
                                          <p:spTgt spid="46"/>
                                        </p:tgtEl>
                                        <p:attrNameLst>
                                          <p:attrName>style.visibility</p:attrName>
                                        </p:attrNameLst>
                                      </p:cBhvr>
                                      <p:to>
                                        <p:strVal val="visible"/>
                                      </p:to>
                                    </p:set>
                                    <p:animEffect transition="in" filter="fade">
                                      <p:cBhvr>
                                        <p:cTn id="47" dur="350"/>
                                        <p:tgtEl>
                                          <p:spTgt spid="46"/>
                                        </p:tgtEl>
                                      </p:cBhvr>
                                    </p:animEffect>
                                  </p:childTnLst>
                                </p:cTn>
                              </p:par>
                            </p:childTnLst>
                          </p:cTn>
                        </p:par>
                        <p:par>
                          <p:cTn id="48" fill="hold">
                            <p:stCondLst>
                              <p:cond delay="3850"/>
                            </p:stCondLst>
                            <p:childTnLst>
                              <p:par>
                                <p:cTn id="49" presetID="10" presetClass="entr" presetSubtype="0" fill="hold" nodeType="afterEffect">
                                  <p:stCondLst>
                                    <p:cond delay="0"/>
                                  </p:stCondLst>
                                  <p:childTnLst>
                                    <p:set>
                                      <p:cBhvr>
                                        <p:cTn id="50" dur="1" fill="hold">
                                          <p:stCondLst>
                                            <p:cond delay="0"/>
                                          </p:stCondLst>
                                        </p:cTn>
                                        <p:tgtEl>
                                          <p:spTgt spid="47"/>
                                        </p:tgtEl>
                                        <p:attrNameLst>
                                          <p:attrName>style.visibility</p:attrName>
                                        </p:attrNameLst>
                                      </p:cBhvr>
                                      <p:to>
                                        <p:strVal val="visible"/>
                                      </p:to>
                                    </p:set>
                                    <p:animEffect transition="in" filter="fade">
                                      <p:cBhvr>
                                        <p:cTn id="51" dur="350"/>
                                        <p:tgtEl>
                                          <p:spTgt spid="47"/>
                                        </p:tgtEl>
                                      </p:cBhvr>
                                    </p:animEffec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childTnLst>
                                    <p:set>
                                      <p:cBhvr>
                                        <p:cTn id="55"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63511" y="144938"/>
            <a:ext cx="1330997" cy="3327490"/>
          </a:xfrm>
          <a:prstGeom prst="rect">
            <a:avLst/>
          </a:prstGeom>
        </p:spPr>
      </p:pic>
      <p:pic>
        <p:nvPicPr>
          <p:cNvPr id="25" name="Picture 24"/>
          <p:cNvPicPr>
            <a:picLocks noChangeAspect="1"/>
          </p:cNvPicPr>
          <p:nvPr/>
        </p:nvPicPr>
        <p:blipFill>
          <a:blip r:embed="rId3"/>
          <a:stretch>
            <a:fillRect/>
          </a:stretch>
        </p:blipFill>
        <p:spPr>
          <a:xfrm>
            <a:off x="163511" y="3472428"/>
            <a:ext cx="1330997" cy="3327490"/>
          </a:xfrm>
          <a:prstGeom prst="rect">
            <a:avLst/>
          </a:prstGeom>
        </p:spPr>
      </p:pic>
      <p:pic>
        <p:nvPicPr>
          <p:cNvPr id="26" name="Picture 25"/>
          <p:cNvPicPr>
            <a:picLocks noChangeAspect="1"/>
          </p:cNvPicPr>
          <p:nvPr/>
        </p:nvPicPr>
        <p:blipFill>
          <a:blip r:embed="rId3"/>
          <a:stretch>
            <a:fillRect/>
          </a:stretch>
        </p:blipFill>
        <p:spPr>
          <a:xfrm>
            <a:off x="1494508" y="144938"/>
            <a:ext cx="1330997" cy="3327490"/>
          </a:xfrm>
          <a:prstGeom prst="rect">
            <a:avLst/>
          </a:prstGeom>
        </p:spPr>
      </p:pic>
      <p:pic>
        <p:nvPicPr>
          <p:cNvPr id="27" name="Picture 26"/>
          <p:cNvPicPr>
            <a:picLocks noChangeAspect="1"/>
          </p:cNvPicPr>
          <p:nvPr/>
        </p:nvPicPr>
        <p:blipFill>
          <a:blip r:embed="rId3"/>
          <a:stretch>
            <a:fillRect/>
          </a:stretch>
        </p:blipFill>
        <p:spPr>
          <a:xfrm>
            <a:off x="1494508" y="3472428"/>
            <a:ext cx="1330997" cy="3327490"/>
          </a:xfrm>
          <a:prstGeom prst="rect">
            <a:avLst/>
          </a:prstGeom>
        </p:spPr>
      </p:pic>
      <p:pic>
        <p:nvPicPr>
          <p:cNvPr id="28" name="Picture 27"/>
          <p:cNvPicPr>
            <a:picLocks noChangeAspect="1"/>
          </p:cNvPicPr>
          <p:nvPr/>
        </p:nvPicPr>
        <p:blipFill>
          <a:blip r:embed="rId3"/>
          <a:stretch>
            <a:fillRect/>
          </a:stretch>
        </p:blipFill>
        <p:spPr>
          <a:xfrm>
            <a:off x="2825504" y="144938"/>
            <a:ext cx="1330997" cy="3327490"/>
          </a:xfrm>
          <a:prstGeom prst="rect">
            <a:avLst/>
          </a:prstGeom>
        </p:spPr>
      </p:pic>
      <p:pic>
        <p:nvPicPr>
          <p:cNvPr id="29" name="Picture 28"/>
          <p:cNvPicPr>
            <a:picLocks noChangeAspect="1"/>
          </p:cNvPicPr>
          <p:nvPr/>
        </p:nvPicPr>
        <p:blipFill>
          <a:blip r:embed="rId3"/>
          <a:stretch>
            <a:fillRect/>
          </a:stretch>
        </p:blipFill>
        <p:spPr>
          <a:xfrm>
            <a:off x="2825504" y="3472428"/>
            <a:ext cx="1330997" cy="3327490"/>
          </a:xfrm>
          <a:prstGeom prst="rect">
            <a:avLst/>
          </a:prstGeom>
        </p:spPr>
      </p:pic>
      <p:pic>
        <p:nvPicPr>
          <p:cNvPr id="49" name="Picture 48"/>
          <p:cNvPicPr>
            <a:picLocks noChangeAspect="1"/>
          </p:cNvPicPr>
          <p:nvPr/>
        </p:nvPicPr>
        <p:blipFill>
          <a:blip r:embed="rId3"/>
          <a:stretch>
            <a:fillRect/>
          </a:stretch>
        </p:blipFill>
        <p:spPr>
          <a:xfrm>
            <a:off x="4156501" y="144938"/>
            <a:ext cx="1330997" cy="3327490"/>
          </a:xfrm>
          <a:prstGeom prst="rect">
            <a:avLst/>
          </a:prstGeom>
        </p:spPr>
      </p:pic>
      <p:pic>
        <p:nvPicPr>
          <p:cNvPr id="50" name="Picture 49"/>
          <p:cNvPicPr>
            <a:picLocks noChangeAspect="1"/>
          </p:cNvPicPr>
          <p:nvPr/>
        </p:nvPicPr>
        <p:blipFill>
          <a:blip r:embed="rId3"/>
          <a:stretch>
            <a:fillRect/>
          </a:stretch>
        </p:blipFill>
        <p:spPr>
          <a:xfrm>
            <a:off x="4156501" y="3472428"/>
            <a:ext cx="1330997" cy="3327490"/>
          </a:xfrm>
          <a:prstGeom prst="rect">
            <a:avLst/>
          </a:prstGeom>
        </p:spPr>
      </p:pic>
      <p:pic>
        <p:nvPicPr>
          <p:cNvPr id="51" name="Picture 50"/>
          <p:cNvPicPr>
            <a:picLocks noChangeAspect="1"/>
          </p:cNvPicPr>
          <p:nvPr/>
        </p:nvPicPr>
        <p:blipFill>
          <a:blip r:embed="rId3"/>
          <a:stretch>
            <a:fillRect/>
          </a:stretch>
        </p:blipFill>
        <p:spPr>
          <a:xfrm>
            <a:off x="5487496" y="144938"/>
            <a:ext cx="1330997" cy="3327490"/>
          </a:xfrm>
          <a:prstGeom prst="rect">
            <a:avLst/>
          </a:prstGeom>
        </p:spPr>
      </p:pic>
      <p:pic>
        <p:nvPicPr>
          <p:cNvPr id="52" name="Picture 51"/>
          <p:cNvPicPr>
            <a:picLocks noChangeAspect="1"/>
          </p:cNvPicPr>
          <p:nvPr/>
        </p:nvPicPr>
        <p:blipFill>
          <a:blip r:embed="rId3"/>
          <a:stretch>
            <a:fillRect/>
          </a:stretch>
        </p:blipFill>
        <p:spPr>
          <a:xfrm>
            <a:off x="5487496" y="3472428"/>
            <a:ext cx="1330997" cy="3327490"/>
          </a:xfrm>
          <a:prstGeom prst="rect">
            <a:avLst/>
          </a:prstGeom>
        </p:spPr>
      </p:pic>
      <p:pic>
        <p:nvPicPr>
          <p:cNvPr id="53" name="Picture 52"/>
          <p:cNvPicPr>
            <a:picLocks noChangeAspect="1"/>
          </p:cNvPicPr>
          <p:nvPr/>
        </p:nvPicPr>
        <p:blipFill>
          <a:blip r:embed="rId3"/>
          <a:stretch>
            <a:fillRect/>
          </a:stretch>
        </p:blipFill>
        <p:spPr>
          <a:xfrm>
            <a:off x="6818493" y="144938"/>
            <a:ext cx="1330997" cy="3327490"/>
          </a:xfrm>
          <a:prstGeom prst="rect">
            <a:avLst/>
          </a:prstGeom>
        </p:spPr>
      </p:pic>
      <p:pic>
        <p:nvPicPr>
          <p:cNvPr id="54" name="Picture 53"/>
          <p:cNvPicPr>
            <a:picLocks noChangeAspect="1"/>
          </p:cNvPicPr>
          <p:nvPr/>
        </p:nvPicPr>
        <p:blipFill>
          <a:blip r:embed="rId3"/>
          <a:stretch>
            <a:fillRect/>
          </a:stretch>
        </p:blipFill>
        <p:spPr>
          <a:xfrm>
            <a:off x="6818493" y="3472428"/>
            <a:ext cx="1330997" cy="3327490"/>
          </a:xfrm>
          <a:prstGeom prst="rect">
            <a:avLst/>
          </a:prstGeom>
        </p:spPr>
      </p:pic>
      <p:pic>
        <p:nvPicPr>
          <p:cNvPr id="55" name="Picture 54"/>
          <p:cNvPicPr>
            <a:picLocks noChangeAspect="1"/>
          </p:cNvPicPr>
          <p:nvPr/>
        </p:nvPicPr>
        <p:blipFill>
          <a:blip r:embed="rId3"/>
          <a:stretch>
            <a:fillRect/>
          </a:stretch>
        </p:blipFill>
        <p:spPr>
          <a:xfrm>
            <a:off x="8149489" y="144938"/>
            <a:ext cx="1330997" cy="3327490"/>
          </a:xfrm>
          <a:prstGeom prst="rect">
            <a:avLst/>
          </a:prstGeom>
        </p:spPr>
      </p:pic>
      <p:pic>
        <p:nvPicPr>
          <p:cNvPr id="56" name="Picture 55"/>
          <p:cNvPicPr>
            <a:picLocks noChangeAspect="1"/>
          </p:cNvPicPr>
          <p:nvPr/>
        </p:nvPicPr>
        <p:blipFill>
          <a:blip r:embed="rId3"/>
          <a:stretch>
            <a:fillRect/>
          </a:stretch>
        </p:blipFill>
        <p:spPr>
          <a:xfrm>
            <a:off x="8149489" y="3472428"/>
            <a:ext cx="1330997" cy="3327490"/>
          </a:xfrm>
          <a:prstGeom prst="rect">
            <a:avLst/>
          </a:prstGeom>
        </p:spPr>
      </p:pic>
      <p:pic>
        <p:nvPicPr>
          <p:cNvPr id="57" name="Picture 56"/>
          <p:cNvPicPr>
            <a:picLocks noChangeAspect="1"/>
          </p:cNvPicPr>
          <p:nvPr/>
        </p:nvPicPr>
        <p:blipFill>
          <a:blip r:embed="rId3"/>
          <a:stretch>
            <a:fillRect/>
          </a:stretch>
        </p:blipFill>
        <p:spPr>
          <a:xfrm>
            <a:off x="9480485" y="144938"/>
            <a:ext cx="1330997" cy="3327490"/>
          </a:xfrm>
          <a:prstGeom prst="rect">
            <a:avLst/>
          </a:prstGeom>
        </p:spPr>
      </p:pic>
      <p:pic>
        <p:nvPicPr>
          <p:cNvPr id="58" name="Picture 57"/>
          <p:cNvPicPr>
            <a:picLocks noChangeAspect="1"/>
          </p:cNvPicPr>
          <p:nvPr/>
        </p:nvPicPr>
        <p:blipFill>
          <a:blip r:embed="rId3"/>
          <a:stretch>
            <a:fillRect/>
          </a:stretch>
        </p:blipFill>
        <p:spPr>
          <a:xfrm>
            <a:off x="9480485" y="3472428"/>
            <a:ext cx="1330997" cy="3327490"/>
          </a:xfrm>
          <a:prstGeom prst="rect">
            <a:avLst/>
          </a:prstGeom>
        </p:spPr>
      </p:pic>
      <p:pic>
        <p:nvPicPr>
          <p:cNvPr id="59" name="Picture 58"/>
          <p:cNvPicPr>
            <a:picLocks noChangeAspect="1"/>
          </p:cNvPicPr>
          <p:nvPr/>
        </p:nvPicPr>
        <p:blipFill>
          <a:blip r:embed="rId3"/>
          <a:stretch>
            <a:fillRect/>
          </a:stretch>
        </p:blipFill>
        <p:spPr>
          <a:xfrm>
            <a:off x="10811481" y="146939"/>
            <a:ext cx="1330997" cy="3327490"/>
          </a:xfrm>
          <a:prstGeom prst="rect">
            <a:avLst/>
          </a:prstGeom>
        </p:spPr>
      </p:pic>
      <p:pic>
        <p:nvPicPr>
          <p:cNvPr id="60" name="Picture 59"/>
          <p:cNvPicPr>
            <a:picLocks noChangeAspect="1"/>
          </p:cNvPicPr>
          <p:nvPr/>
        </p:nvPicPr>
        <p:blipFill>
          <a:blip r:embed="rId3"/>
          <a:stretch>
            <a:fillRect/>
          </a:stretch>
        </p:blipFill>
        <p:spPr>
          <a:xfrm>
            <a:off x="10811481" y="3474429"/>
            <a:ext cx="1330997" cy="3327490"/>
          </a:xfrm>
          <a:prstGeom prst="rect">
            <a:avLst/>
          </a:prstGeom>
        </p:spPr>
      </p:pic>
      <p:sp>
        <p:nvSpPr>
          <p:cNvPr id="61" name="TextBox 60"/>
          <p:cNvSpPr txBox="1"/>
          <p:nvPr/>
        </p:nvSpPr>
        <p:spPr>
          <a:xfrm>
            <a:off x="3067295" y="1900679"/>
            <a:ext cx="6274699" cy="3272746"/>
          </a:xfrm>
          <a:prstGeom prst="rect">
            <a:avLst/>
          </a:prstGeom>
          <a:solidFill>
            <a:schemeClr val="accent2">
              <a:lumMod val="60000"/>
              <a:lumOff val="40000"/>
              <a:alpha val="74000"/>
            </a:schemeClr>
          </a:solidFill>
        </p:spPr>
        <p:txBody>
          <a:bodyPr vert="horz" wrap="square" lIns="182854" tIns="146283" rIns="182854" bIns="146283" rtlCol="0" anchor="ctr">
            <a:noAutofit/>
          </a:bodyPr>
          <a:lstStyle>
            <a:defPPr>
              <a:defRPr lang="en-US"/>
            </a:defPPr>
            <a:lvl1pPr algn="ctr">
              <a:lnSpc>
                <a:spcPct val="90000"/>
              </a:lnSpc>
              <a:spcAft>
                <a:spcPts val="600"/>
              </a:spcAft>
              <a:defRPr sz="4800">
                <a:solidFill>
                  <a:schemeClr val="bg1"/>
                </a:solidFill>
                <a:latin typeface="Segoe UI" panose="020B0502040204020203" pitchFamily="34" charset="0"/>
              </a:defRPr>
            </a:lvl1pPr>
          </a:lstStyle>
          <a:p>
            <a:pPr defTabSz="932563">
              <a:spcAft>
                <a:spcPts val="612"/>
              </a:spcAft>
              <a:defRPr/>
            </a:pPr>
            <a:r>
              <a:rPr lang="en-US" sz="4799" dirty="0">
                <a:solidFill>
                  <a:srgbClr val="FFFFFF"/>
                </a:solidFill>
              </a:rPr>
              <a:t>Very Quickly</a:t>
            </a:r>
          </a:p>
        </p:txBody>
      </p:sp>
      <p:sp>
        <p:nvSpPr>
          <p:cNvPr id="2" name="Title 1">
            <a:extLst>
              <a:ext uri="{FF2B5EF4-FFF2-40B4-BE49-F238E27FC236}">
                <a16:creationId xmlns:a16="http://schemas.microsoft.com/office/drawing/2014/main" xmlns="" id="{0DDE5475-BFA5-42DB-8A00-1D556FAE0A3E}"/>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xmlns="" id="{E70983A0-9642-4E46-9F9E-1E3E87E7D237}"/>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277579129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350"/>
                                        <p:tgtEl>
                                          <p:spTgt spid="4"/>
                                        </p:tgtEl>
                                      </p:cBhvr>
                                    </p:animEffect>
                                  </p:childTnLst>
                                </p:cTn>
                              </p:par>
                            </p:childTnLst>
                          </p:cTn>
                        </p:par>
                        <p:par>
                          <p:cTn id="8" fill="hold">
                            <p:stCondLst>
                              <p:cond delay="350"/>
                            </p:stCondLst>
                            <p:childTnLst>
                              <p:par>
                                <p:cTn id="9" presetID="10" presetClass="entr" presetSubtype="0" fill="hold" nodeType="after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fade">
                                      <p:cBhvr>
                                        <p:cTn id="11" dur="350"/>
                                        <p:tgtEl>
                                          <p:spTgt spid="26"/>
                                        </p:tgtEl>
                                      </p:cBhvr>
                                    </p:animEffect>
                                  </p:childTnLst>
                                </p:cTn>
                              </p:par>
                            </p:childTnLst>
                          </p:cTn>
                        </p:par>
                        <p:par>
                          <p:cTn id="12" fill="hold">
                            <p:stCondLst>
                              <p:cond delay="700"/>
                            </p:stCondLst>
                            <p:childTnLst>
                              <p:par>
                                <p:cTn id="13" presetID="10" presetClass="entr" presetSubtype="0" fill="hold" nodeType="after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fade">
                                      <p:cBhvr>
                                        <p:cTn id="15" dur="350"/>
                                        <p:tgtEl>
                                          <p:spTgt spid="28"/>
                                        </p:tgtEl>
                                      </p:cBhvr>
                                    </p:animEffect>
                                  </p:childTnLst>
                                </p:cTn>
                              </p:par>
                            </p:childTnLst>
                          </p:cTn>
                        </p:par>
                        <p:par>
                          <p:cTn id="16" fill="hold">
                            <p:stCondLst>
                              <p:cond delay="1050"/>
                            </p:stCondLst>
                            <p:childTnLst>
                              <p:par>
                                <p:cTn id="17" presetID="10" presetClass="entr" presetSubtype="0" fill="hold" nodeType="afterEffect">
                                  <p:stCondLst>
                                    <p:cond delay="0"/>
                                  </p:stCondLst>
                                  <p:childTnLst>
                                    <p:set>
                                      <p:cBhvr>
                                        <p:cTn id="18" dur="1" fill="hold">
                                          <p:stCondLst>
                                            <p:cond delay="0"/>
                                          </p:stCondLst>
                                        </p:cTn>
                                        <p:tgtEl>
                                          <p:spTgt spid="49"/>
                                        </p:tgtEl>
                                        <p:attrNameLst>
                                          <p:attrName>style.visibility</p:attrName>
                                        </p:attrNameLst>
                                      </p:cBhvr>
                                      <p:to>
                                        <p:strVal val="visible"/>
                                      </p:to>
                                    </p:set>
                                    <p:animEffect transition="in" filter="fade">
                                      <p:cBhvr>
                                        <p:cTn id="19" dur="350"/>
                                        <p:tgtEl>
                                          <p:spTgt spid="49"/>
                                        </p:tgtEl>
                                      </p:cBhvr>
                                    </p:animEffect>
                                  </p:childTnLst>
                                </p:cTn>
                              </p:par>
                            </p:childTnLst>
                          </p:cTn>
                        </p:par>
                        <p:par>
                          <p:cTn id="20" fill="hold">
                            <p:stCondLst>
                              <p:cond delay="1400"/>
                            </p:stCondLst>
                            <p:childTnLst>
                              <p:par>
                                <p:cTn id="21" presetID="10" presetClass="entr" presetSubtype="0" fill="hold" nodeType="afterEffect">
                                  <p:stCondLst>
                                    <p:cond delay="0"/>
                                  </p:stCondLst>
                                  <p:childTnLst>
                                    <p:set>
                                      <p:cBhvr>
                                        <p:cTn id="22" dur="1" fill="hold">
                                          <p:stCondLst>
                                            <p:cond delay="0"/>
                                          </p:stCondLst>
                                        </p:cTn>
                                        <p:tgtEl>
                                          <p:spTgt spid="51"/>
                                        </p:tgtEl>
                                        <p:attrNameLst>
                                          <p:attrName>style.visibility</p:attrName>
                                        </p:attrNameLst>
                                      </p:cBhvr>
                                      <p:to>
                                        <p:strVal val="visible"/>
                                      </p:to>
                                    </p:set>
                                    <p:animEffect transition="in" filter="fade">
                                      <p:cBhvr>
                                        <p:cTn id="23" dur="350"/>
                                        <p:tgtEl>
                                          <p:spTgt spid="51"/>
                                        </p:tgtEl>
                                      </p:cBhvr>
                                    </p:animEffect>
                                  </p:childTnLst>
                                </p:cTn>
                              </p:par>
                            </p:childTnLst>
                          </p:cTn>
                        </p:par>
                        <p:par>
                          <p:cTn id="24" fill="hold">
                            <p:stCondLst>
                              <p:cond delay="1750"/>
                            </p:stCondLst>
                            <p:childTnLst>
                              <p:par>
                                <p:cTn id="25" presetID="10" presetClass="entr" presetSubtype="0" fill="hold" nodeType="afterEffect">
                                  <p:stCondLst>
                                    <p:cond delay="0"/>
                                  </p:stCondLst>
                                  <p:childTnLst>
                                    <p:set>
                                      <p:cBhvr>
                                        <p:cTn id="26" dur="1" fill="hold">
                                          <p:stCondLst>
                                            <p:cond delay="0"/>
                                          </p:stCondLst>
                                        </p:cTn>
                                        <p:tgtEl>
                                          <p:spTgt spid="53"/>
                                        </p:tgtEl>
                                        <p:attrNameLst>
                                          <p:attrName>style.visibility</p:attrName>
                                        </p:attrNameLst>
                                      </p:cBhvr>
                                      <p:to>
                                        <p:strVal val="visible"/>
                                      </p:to>
                                    </p:set>
                                    <p:animEffect transition="in" filter="fade">
                                      <p:cBhvr>
                                        <p:cTn id="27" dur="350"/>
                                        <p:tgtEl>
                                          <p:spTgt spid="53"/>
                                        </p:tgtEl>
                                      </p:cBhvr>
                                    </p:animEffect>
                                  </p:childTnLst>
                                </p:cTn>
                              </p:par>
                            </p:childTnLst>
                          </p:cTn>
                        </p:par>
                        <p:par>
                          <p:cTn id="28" fill="hold">
                            <p:stCondLst>
                              <p:cond delay="2100"/>
                            </p:stCondLst>
                            <p:childTnLst>
                              <p:par>
                                <p:cTn id="29" presetID="10" presetClass="entr" presetSubtype="0" fill="hold" nodeType="afterEffect">
                                  <p:stCondLst>
                                    <p:cond delay="0"/>
                                  </p:stCondLst>
                                  <p:childTnLst>
                                    <p:set>
                                      <p:cBhvr>
                                        <p:cTn id="30" dur="1" fill="hold">
                                          <p:stCondLst>
                                            <p:cond delay="0"/>
                                          </p:stCondLst>
                                        </p:cTn>
                                        <p:tgtEl>
                                          <p:spTgt spid="55"/>
                                        </p:tgtEl>
                                        <p:attrNameLst>
                                          <p:attrName>style.visibility</p:attrName>
                                        </p:attrNameLst>
                                      </p:cBhvr>
                                      <p:to>
                                        <p:strVal val="visible"/>
                                      </p:to>
                                    </p:set>
                                    <p:animEffect transition="in" filter="fade">
                                      <p:cBhvr>
                                        <p:cTn id="31" dur="350"/>
                                        <p:tgtEl>
                                          <p:spTgt spid="55"/>
                                        </p:tgtEl>
                                      </p:cBhvr>
                                    </p:animEffect>
                                  </p:childTnLst>
                                </p:cTn>
                              </p:par>
                            </p:childTnLst>
                          </p:cTn>
                        </p:par>
                        <p:par>
                          <p:cTn id="32" fill="hold">
                            <p:stCondLst>
                              <p:cond delay="2450"/>
                            </p:stCondLst>
                            <p:childTnLst>
                              <p:par>
                                <p:cTn id="33" presetID="10" presetClass="entr" presetSubtype="0" fill="hold" nodeType="afterEffect">
                                  <p:stCondLst>
                                    <p:cond delay="0"/>
                                  </p:stCondLst>
                                  <p:childTnLst>
                                    <p:set>
                                      <p:cBhvr>
                                        <p:cTn id="34" dur="1" fill="hold">
                                          <p:stCondLst>
                                            <p:cond delay="0"/>
                                          </p:stCondLst>
                                        </p:cTn>
                                        <p:tgtEl>
                                          <p:spTgt spid="57"/>
                                        </p:tgtEl>
                                        <p:attrNameLst>
                                          <p:attrName>style.visibility</p:attrName>
                                        </p:attrNameLst>
                                      </p:cBhvr>
                                      <p:to>
                                        <p:strVal val="visible"/>
                                      </p:to>
                                    </p:set>
                                    <p:animEffect transition="in" filter="fade">
                                      <p:cBhvr>
                                        <p:cTn id="35" dur="350"/>
                                        <p:tgtEl>
                                          <p:spTgt spid="57"/>
                                        </p:tgtEl>
                                      </p:cBhvr>
                                    </p:animEffect>
                                  </p:childTnLst>
                                </p:cTn>
                              </p:par>
                            </p:childTnLst>
                          </p:cTn>
                        </p:par>
                        <p:par>
                          <p:cTn id="36" fill="hold">
                            <p:stCondLst>
                              <p:cond delay="2800"/>
                            </p:stCondLst>
                            <p:childTnLst>
                              <p:par>
                                <p:cTn id="37" presetID="10" presetClass="entr" presetSubtype="0" fill="hold" nodeType="afterEffect">
                                  <p:stCondLst>
                                    <p:cond delay="0"/>
                                  </p:stCondLst>
                                  <p:childTnLst>
                                    <p:set>
                                      <p:cBhvr>
                                        <p:cTn id="38" dur="1" fill="hold">
                                          <p:stCondLst>
                                            <p:cond delay="0"/>
                                          </p:stCondLst>
                                        </p:cTn>
                                        <p:tgtEl>
                                          <p:spTgt spid="59"/>
                                        </p:tgtEl>
                                        <p:attrNameLst>
                                          <p:attrName>style.visibility</p:attrName>
                                        </p:attrNameLst>
                                      </p:cBhvr>
                                      <p:to>
                                        <p:strVal val="visible"/>
                                      </p:to>
                                    </p:set>
                                    <p:animEffect transition="in" filter="fade">
                                      <p:cBhvr>
                                        <p:cTn id="39" dur="350"/>
                                        <p:tgtEl>
                                          <p:spTgt spid="59"/>
                                        </p:tgtEl>
                                      </p:cBhvr>
                                    </p:animEffect>
                                  </p:childTnLst>
                                </p:cTn>
                              </p:par>
                            </p:childTnLst>
                          </p:cTn>
                        </p:par>
                        <p:par>
                          <p:cTn id="40" fill="hold">
                            <p:stCondLst>
                              <p:cond delay="3150"/>
                            </p:stCondLst>
                            <p:childTnLst>
                              <p:par>
                                <p:cTn id="41" presetID="10" presetClass="entr" presetSubtype="0" fill="hold" nodeType="afterEffect">
                                  <p:stCondLst>
                                    <p:cond delay="0"/>
                                  </p:stCondLst>
                                  <p:childTnLst>
                                    <p:set>
                                      <p:cBhvr>
                                        <p:cTn id="42" dur="1" fill="hold">
                                          <p:stCondLst>
                                            <p:cond delay="0"/>
                                          </p:stCondLst>
                                        </p:cTn>
                                        <p:tgtEl>
                                          <p:spTgt spid="25"/>
                                        </p:tgtEl>
                                        <p:attrNameLst>
                                          <p:attrName>style.visibility</p:attrName>
                                        </p:attrNameLst>
                                      </p:cBhvr>
                                      <p:to>
                                        <p:strVal val="visible"/>
                                      </p:to>
                                    </p:set>
                                    <p:animEffect transition="in" filter="fade">
                                      <p:cBhvr>
                                        <p:cTn id="43" dur="350"/>
                                        <p:tgtEl>
                                          <p:spTgt spid="25"/>
                                        </p:tgtEl>
                                      </p:cBhvr>
                                    </p:animEffect>
                                  </p:childTnLst>
                                </p:cTn>
                              </p:par>
                            </p:childTnLst>
                          </p:cTn>
                        </p:par>
                        <p:par>
                          <p:cTn id="44" fill="hold">
                            <p:stCondLst>
                              <p:cond delay="3500"/>
                            </p:stCondLst>
                            <p:childTnLst>
                              <p:par>
                                <p:cTn id="45" presetID="10" presetClass="entr" presetSubtype="0" fill="hold" nodeType="afterEffect">
                                  <p:stCondLst>
                                    <p:cond delay="0"/>
                                  </p:stCondLst>
                                  <p:childTnLst>
                                    <p:set>
                                      <p:cBhvr>
                                        <p:cTn id="46" dur="1" fill="hold">
                                          <p:stCondLst>
                                            <p:cond delay="0"/>
                                          </p:stCondLst>
                                        </p:cTn>
                                        <p:tgtEl>
                                          <p:spTgt spid="27"/>
                                        </p:tgtEl>
                                        <p:attrNameLst>
                                          <p:attrName>style.visibility</p:attrName>
                                        </p:attrNameLst>
                                      </p:cBhvr>
                                      <p:to>
                                        <p:strVal val="visible"/>
                                      </p:to>
                                    </p:set>
                                    <p:animEffect transition="in" filter="fade">
                                      <p:cBhvr>
                                        <p:cTn id="47" dur="350"/>
                                        <p:tgtEl>
                                          <p:spTgt spid="27"/>
                                        </p:tgtEl>
                                      </p:cBhvr>
                                    </p:animEffect>
                                  </p:childTnLst>
                                </p:cTn>
                              </p:par>
                            </p:childTnLst>
                          </p:cTn>
                        </p:par>
                        <p:par>
                          <p:cTn id="48" fill="hold">
                            <p:stCondLst>
                              <p:cond delay="3850"/>
                            </p:stCondLst>
                            <p:childTnLst>
                              <p:par>
                                <p:cTn id="49" presetID="10" presetClass="entr" presetSubtype="0" fill="hold" nodeType="afterEffect">
                                  <p:stCondLst>
                                    <p:cond delay="0"/>
                                  </p:stCondLst>
                                  <p:childTnLst>
                                    <p:set>
                                      <p:cBhvr>
                                        <p:cTn id="50" dur="1" fill="hold">
                                          <p:stCondLst>
                                            <p:cond delay="0"/>
                                          </p:stCondLst>
                                        </p:cTn>
                                        <p:tgtEl>
                                          <p:spTgt spid="29"/>
                                        </p:tgtEl>
                                        <p:attrNameLst>
                                          <p:attrName>style.visibility</p:attrName>
                                        </p:attrNameLst>
                                      </p:cBhvr>
                                      <p:to>
                                        <p:strVal val="visible"/>
                                      </p:to>
                                    </p:set>
                                    <p:animEffect transition="in" filter="fade">
                                      <p:cBhvr>
                                        <p:cTn id="51" dur="350"/>
                                        <p:tgtEl>
                                          <p:spTgt spid="29"/>
                                        </p:tgtEl>
                                      </p:cBhvr>
                                    </p:animEffect>
                                  </p:childTnLst>
                                </p:cTn>
                              </p:par>
                            </p:childTnLst>
                          </p:cTn>
                        </p:par>
                        <p:par>
                          <p:cTn id="52" fill="hold">
                            <p:stCondLst>
                              <p:cond delay="4200"/>
                            </p:stCondLst>
                            <p:childTnLst>
                              <p:par>
                                <p:cTn id="53" presetID="10" presetClass="entr" presetSubtype="0" fill="hold" nodeType="afterEffect">
                                  <p:stCondLst>
                                    <p:cond delay="0"/>
                                  </p:stCondLst>
                                  <p:childTnLst>
                                    <p:set>
                                      <p:cBhvr>
                                        <p:cTn id="54" dur="1" fill="hold">
                                          <p:stCondLst>
                                            <p:cond delay="0"/>
                                          </p:stCondLst>
                                        </p:cTn>
                                        <p:tgtEl>
                                          <p:spTgt spid="50"/>
                                        </p:tgtEl>
                                        <p:attrNameLst>
                                          <p:attrName>style.visibility</p:attrName>
                                        </p:attrNameLst>
                                      </p:cBhvr>
                                      <p:to>
                                        <p:strVal val="visible"/>
                                      </p:to>
                                    </p:set>
                                    <p:animEffect transition="in" filter="fade">
                                      <p:cBhvr>
                                        <p:cTn id="55" dur="350"/>
                                        <p:tgtEl>
                                          <p:spTgt spid="50"/>
                                        </p:tgtEl>
                                      </p:cBhvr>
                                    </p:animEffect>
                                  </p:childTnLst>
                                </p:cTn>
                              </p:par>
                            </p:childTnLst>
                          </p:cTn>
                        </p:par>
                        <p:par>
                          <p:cTn id="56" fill="hold">
                            <p:stCondLst>
                              <p:cond delay="4550"/>
                            </p:stCondLst>
                            <p:childTnLst>
                              <p:par>
                                <p:cTn id="57" presetID="10" presetClass="entr" presetSubtype="0" fill="hold" nodeType="afterEffect">
                                  <p:stCondLst>
                                    <p:cond delay="0"/>
                                  </p:stCondLst>
                                  <p:childTnLst>
                                    <p:set>
                                      <p:cBhvr>
                                        <p:cTn id="58" dur="1" fill="hold">
                                          <p:stCondLst>
                                            <p:cond delay="0"/>
                                          </p:stCondLst>
                                        </p:cTn>
                                        <p:tgtEl>
                                          <p:spTgt spid="52"/>
                                        </p:tgtEl>
                                        <p:attrNameLst>
                                          <p:attrName>style.visibility</p:attrName>
                                        </p:attrNameLst>
                                      </p:cBhvr>
                                      <p:to>
                                        <p:strVal val="visible"/>
                                      </p:to>
                                    </p:set>
                                    <p:animEffect transition="in" filter="fade">
                                      <p:cBhvr>
                                        <p:cTn id="59" dur="350"/>
                                        <p:tgtEl>
                                          <p:spTgt spid="52"/>
                                        </p:tgtEl>
                                      </p:cBhvr>
                                    </p:animEffect>
                                  </p:childTnLst>
                                </p:cTn>
                              </p:par>
                            </p:childTnLst>
                          </p:cTn>
                        </p:par>
                        <p:par>
                          <p:cTn id="60" fill="hold">
                            <p:stCondLst>
                              <p:cond delay="4900"/>
                            </p:stCondLst>
                            <p:childTnLst>
                              <p:par>
                                <p:cTn id="61" presetID="10" presetClass="entr" presetSubtype="0" fill="hold" nodeType="afterEffect">
                                  <p:stCondLst>
                                    <p:cond delay="0"/>
                                  </p:stCondLst>
                                  <p:childTnLst>
                                    <p:set>
                                      <p:cBhvr>
                                        <p:cTn id="62" dur="1" fill="hold">
                                          <p:stCondLst>
                                            <p:cond delay="0"/>
                                          </p:stCondLst>
                                        </p:cTn>
                                        <p:tgtEl>
                                          <p:spTgt spid="54"/>
                                        </p:tgtEl>
                                        <p:attrNameLst>
                                          <p:attrName>style.visibility</p:attrName>
                                        </p:attrNameLst>
                                      </p:cBhvr>
                                      <p:to>
                                        <p:strVal val="visible"/>
                                      </p:to>
                                    </p:set>
                                    <p:animEffect transition="in" filter="fade">
                                      <p:cBhvr>
                                        <p:cTn id="63" dur="350"/>
                                        <p:tgtEl>
                                          <p:spTgt spid="54"/>
                                        </p:tgtEl>
                                      </p:cBhvr>
                                    </p:animEffect>
                                  </p:childTnLst>
                                </p:cTn>
                              </p:par>
                            </p:childTnLst>
                          </p:cTn>
                        </p:par>
                        <p:par>
                          <p:cTn id="64" fill="hold">
                            <p:stCondLst>
                              <p:cond delay="5250"/>
                            </p:stCondLst>
                            <p:childTnLst>
                              <p:par>
                                <p:cTn id="65" presetID="10" presetClass="entr" presetSubtype="0" fill="hold" nodeType="afterEffect">
                                  <p:stCondLst>
                                    <p:cond delay="0"/>
                                  </p:stCondLst>
                                  <p:childTnLst>
                                    <p:set>
                                      <p:cBhvr>
                                        <p:cTn id="66" dur="1" fill="hold">
                                          <p:stCondLst>
                                            <p:cond delay="0"/>
                                          </p:stCondLst>
                                        </p:cTn>
                                        <p:tgtEl>
                                          <p:spTgt spid="56"/>
                                        </p:tgtEl>
                                        <p:attrNameLst>
                                          <p:attrName>style.visibility</p:attrName>
                                        </p:attrNameLst>
                                      </p:cBhvr>
                                      <p:to>
                                        <p:strVal val="visible"/>
                                      </p:to>
                                    </p:set>
                                    <p:animEffect transition="in" filter="fade">
                                      <p:cBhvr>
                                        <p:cTn id="67" dur="350"/>
                                        <p:tgtEl>
                                          <p:spTgt spid="56"/>
                                        </p:tgtEl>
                                      </p:cBhvr>
                                    </p:animEffect>
                                  </p:childTnLst>
                                </p:cTn>
                              </p:par>
                            </p:childTnLst>
                          </p:cTn>
                        </p:par>
                        <p:par>
                          <p:cTn id="68" fill="hold">
                            <p:stCondLst>
                              <p:cond delay="5600"/>
                            </p:stCondLst>
                            <p:childTnLst>
                              <p:par>
                                <p:cTn id="69" presetID="10" presetClass="entr" presetSubtype="0" fill="hold" nodeType="afterEffect">
                                  <p:stCondLst>
                                    <p:cond delay="0"/>
                                  </p:stCondLst>
                                  <p:childTnLst>
                                    <p:set>
                                      <p:cBhvr>
                                        <p:cTn id="70" dur="1" fill="hold">
                                          <p:stCondLst>
                                            <p:cond delay="0"/>
                                          </p:stCondLst>
                                        </p:cTn>
                                        <p:tgtEl>
                                          <p:spTgt spid="58"/>
                                        </p:tgtEl>
                                        <p:attrNameLst>
                                          <p:attrName>style.visibility</p:attrName>
                                        </p:attrNameLst>
                                      </p:cBhvr>
                                      <p:to>
                                        <p:strVal val="visible"/>
                                      </p:to>
                                    </p:set>
                                    <p:animEffect transition="in" filter="fade">
                                      <p:cBhvr>
                                        <p:cTn id="71" dur="350"/>
                                        <p:tgtEl>
                                          <p:spTgt spid="58"/>
                                        </p:tgtEl>
                                      </p:cBhvr>
                                    </p:animEffect>
                                  </p:childTnLst>
                                </p:cTn>
                              </p:par>
                            </p:childTnLst>
                          </p:cTn>
                        </p:par>
                        <p:par>
                          <p:cTn id="72" fill="hold">
                            <p:stCondLst>
                              <p:cond delay="5950"/>
                            </p:stCondLst>
                            <p:childTnLst>
                              <p:par>
                                <p:cTn id="73" presetID="10" presetClass="entr" presetSubtype="0" fill="hold" nodeType="afterEffect">
                                  <p:stCondLst>
                                    <p:cond delay="0"/>
                                  </p:stCondLst>
                                  <p:childTnLst>
                                    <p:set>
                                      <p:cBhvr>
                                        <p:cTn id="74" dur="1" fill="hold">
                                          <p:stCondLst>
                                            <p:cond delay="0"/>
                                          </p:stCondLst>
                                        </p:cTn>
                                        <p:tgtEl>
                                          <p:spTgt spid="60"/>
                                        </p:tgtEl>
                                        <p:attrNameLst>
                                          <p:attrName>style.visibility</p:attrName>
                                        </p:attrNameLst>
                                      </p:cBhvr>
                                      <p:to>
                                        <p:strVal val="visible"/>
                                      </p:to>
                                    </p:set>
                                    <p:animEffect transition="in" filter="fade">
                                      <p:cBhvr>
                                        <p:cTn id="75" dur="350"/>
                                        <p:tgtEl>
                                          <p:spTgt spid="60"/>
                                        </p:tgtEl>
                                      </p:cBhvr>
                                    </p:animEffect>
                                  </p:childTnLst>
                                </p:cTn>
                              </p:par>
                            </p:childTnLst>
                          </p:cTn>
                        </p:par>
                      </p:childTnLst>
                    </p:cTn>
                  </p:par>
                  <p:par>
                    <p:cTn id="76" fill="hold">
                      <p:stCondLst>
                        <p:cond delay="indefinite"/>
                      </p:stCondLst>
                      <p:childTnLst>
                        <p:par>
                          <p:cTn id="77" fill="hold">
                            <p:stCondLst>
                              <p:cond delay="0"/>
                            </p:stCondLst>
                            <p:childTnLst>
                              <p:par>
                                <p:cTn id="78" presetID="1" presetClass="entr" presetSubtype="0" fill="hold" grpId="0" nodeType="clickEffect">
                                  <p:stCondLst>
                                    <p:cond delay="0"/>
                                  </p:stCondLst>
                                  <p:childTnLst>
                                    <p:set>
                                      <p:cBhvr>
                                        <p:cTn id="79" dur="1" fill="hold">
                                          <p:stCondLst>
                                            <p:cond delay="0"/>
                                          </p:stCondLst>
                                        </p:cTn>
                                        <p:tgtEl>
                                          <p:spTgt spid="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What do cluster orchestrators do?</a:t>
            </a:r>
            <a:endParaRPr lang="en-US" dirty="0"/>
          </a:p>
        </p:txBody>
      </p:sp>
      <p:sp>
        <p:nvSpPr>
          <p:cNvPr id="3" name="Text Placeholder 2">
            <a:extLst>
              <a:ext uri="{FF2B5EF4-FFF2-40B4-BE49-F238E27FC236}">
                <a16:creationId xmlns:a16="http://schemas.microsoft.com/office/drawing/2014/main" xmlns="" id="{80CE5473-7A75-413F-9576-FB398E27E84A}"/>
              </a:ext>
            </a:extLst>
          </p:cNvPr>
          <p:cNvSpPr>
            <a:spLocks noGrp="1"/>
          </p:cNvSpPr>
          <p:nvPr>
            <p:ph type="body" sz="quarter" idx="10"/>
          </p:nvPr>
        </p:nvSpPr>
        <p:spPr/>
        <p:txBody>
          <a:bodyPr/>
          <a:lstStyle/>
          <a:p>
            <a:endParaRPr lang="en-US"/>
          </a:p>
        </p:txBody>
      </p:sp>
      <p:sp>
        <p:nvSpPr>
          <p:cNvPr id="6" name="TextBox 5"/>
          <p:cNvSpPr txBox="1"/>
          <p:nvPr/>
        </p:nvSpPr>
        <p:spPr>
          <a:xfrm>
            <a:off x="1909390" y="2030620"/>
            <a:ext cx="2862103" cy="488026"/>
          </a:xfrm>
          <a:prstGeom prst="rect">
            <a:avLst/>
          </a:prstGeom>
          <a:solidFill>
            <a:srgbClr val="DC143C"/>
          </a:solidFill>
        </p:spPr>
        <p:txBody>
          <a:bodyPr vert="horz" wrap="square" lIns="137141" tIns="109712" rIns="137141" bIns="109712" rtlCol="0" anchor="ctr">
            <a:noAutofit/>
          </a:bodyPr>
          <a:lstStyle/>
          <a:p>
            <a:pPr defTabSz="699493">
              <a:lnSpc>
                <a:spcPct val="90000"/>
              </a:lnSpc>
              <a:spcAft>
                <a:spcPts val="450"/>
              </a:spcAft>
            </a:pPr>
            <a:r>
              <a:rPr lang="en-US">
                <a:solidFill>
                  <a:srgbClr val="FFFFFF"/>
                </a:solidFill>
                <a:latin typeface="Segoe UI" panose="020B0502040204020203" pitchFamily="34" charset="0"/>
              </a:rPr>
              <a:t>Provision</a:t>
            </a:r>
            <a:endParaRPr lang="en-US" dirty="0" err="1">
              <a:solidFill>
                <a:srgbClr val="FFFFFF"/>
              </a:solidFill>
              <a:latin typeface="Segoe UI" panose="020B0502040204020203" pitchFamily="34" charset="0"/>
            </a:endParaRPr>
          </a:p>
        </p:txBody>
      </p:sp>
      <p:sp>
        <p:nvSpPr>
          <p:cNvPr id="7" name="TextBox 6"/>
          <p:cNvSpPr txBox="1"/>
          <p:nvPr/>
        </p:nvSpPr>
        <p:spPr>
          <a:xfrm>
            <a:off x="1909390" y="2554421"/>
            <a:ext cx="2862103" cy="488026"/>
          </a:xfrm>
          <a:prstGeom prst="rect">
            <a:avLst/>
          </a:prstGeom>
          <a:solidFill>
            <a:srgbClr val="011585"/>
          </a:solidFill>
        </p:spPr>
        <p:txBody>
          <a:bodyPr vert="horz" wrap="square" lIns="137141" tIns="109712" rIns="137141" bIns="109712" rtlCol="0" anchor="ctr">
            <a:noAutofit/>
          </a:bodyPr>
          <a:lstStyle/>
          <a:p>
            <a:pPr defTabSz="699493">
              <a:lnSpc>
                <a:spcPct val="90000"/>
              </a:lnSpc>
              <a:spcAft>
                <a:spcPts val="450"/>
              </a:spcAft>
            </a:pPr>
            <a:r>
              <a:rPr lang="en-US">
                <a:solidFill>
                  <a:srgbClr val="FFFFFF"/>
                </a:solidFill>
                <a:latin typeface="Segoe UI" panose="020B0502040204020203" pitchFamily="34" charset="0"/>
              </a:rPr>
              <a:t>Deploy (app / container)</a:t>
            </a:r>
            <a:endParaRPr lang="en-US" dirty="0" err="1">
              <a:solidFill>
                <a:srgbClr val="FFFFFF"/>
              </a:solidFill>
              <a:latin typeface="Segoe UI" panose="020B0502040204020203" pitchFamily="34" charset="0"/>
            </a:endParaRPr>
          </a:p>
        </p:txBody>
      </p:sp>
      <p:sp>
        <p:nvSpPr>
          <p:cNvPr id="8" name="TextBox 7"/>
          <p:cNvSpPr txBox="1"/>
          <p:nvPr/>
        </p:nvSpPr>
        <p:spPr>
          <a:xfrm>
            <a:off x="1909390" y="3078222"/>
            <a:ext cx="2862103" cy="488026"/>
          </a:xfrm>
          <a:prstGeom prst="rect">
            <a:avLst/>
          </a:prstGeom>
          <a:solidFill>
            <a:srgbClr val="8B008B"/>
          </a:solidFill>
        </p:spPr>
        <p:txBody>
          <a:bodyPr vert="horz" wrap="square" lIns="137141" tIns="109712" rIns="137141" bIns="109712" rtlCol="0" anchor="ctr">
            <a:noAutofit/>
          </a:bodyPr>
          <a:lstStyle/>
          <a:p>
            <a:pPr defTabSz="699493">
              <a:lnSpc>
                <a:spcPct val="90000"/>
              </a:lnSpc>
              <a:spcAft>
                <a:spcPts val="450"/>
              </a:spcAft>
            </a:pPr>
            <a:r>
              <a:rPr lang="en-US">
                <a:solidFill>
                  <a:srgbClr val="FFFFFF"/>
                </a:solidFill>
                <a:latin typeface="Segoe UI" panose="020B0502040204020203" pitchFamily="34" charset="0"/>
              </a:rPr>
              <a:t>Health Monitoring</a:t>
            </a:r>
            <a:endParaRPr lang="en-US" dirty="0" err="1">
              <a:solidFill>
                <a:srgbClr val="FFFFFF"/>
              </a:solidFill>
              <a:latin typeface="Segoe UI" panose="020B0502040204020203" pitchFamily="34" charset="0"/>
            </a:endParaRPr>
          </a:p>
        </p:txBody>
      </p:sp>
      <p:sp>
        <p:nvSpPr>
          <p:cNvPr id="9" name="TextBox 8"/>
          <p:cNvSpPr txBox="1"/>
          <p:nvPr/>
        </p:nvSpPr>
        <p:spPr>
          <a:xfrm>
            <a:off x="1909390" y="3602023"/>
            <a:ext cx="2862103" cy="488026"/>
          </a:xfrm>
          <a:prstGeom prst="rect">
            <a:avLst/>
          </a:prstGeom>
          <a:solidFill>
            <a:srgbClr val="4B0082"/>
          </a:solidFill>
        </p:spPr>
        <p:txBody>
          <a:bodyPr vert="horz" wrap="square" lIns="137141" tIns="109712" rIns="137141" bIns="109712" rtlCol="0" anchor="ctr">
            <a:noAutofit/>
          </a:bodyPr>
          <a:lstStyle/>
          <a:p>
            <a:pPr defTabSz="699493">
              <a:lnSpc>
                <a:spcPct val="90000"/>
              </a:lnSpc>
              <a:spcAft>
                <a:spcPts val="450"/>
              </a:spcAft>
            </a:pPr>
            <a:r>
              <a:rPr lang="en-US">
                <a:solidFill>
                  <a:srgbClr val="FFFFFF"/>
                </a:solidFill>
                <a:latin typeface="Segoe UI" panose="020B0502040204020203" pitchFamily="34" charset="0"/>
              </a:rPr>
              <a:t>Scaling</a:t>
            </a:r>
            <a:endParaRPr lang="en-US" dirty="0" err="1">
              <a:solidFill>
                <a:srgbClr val="FFFFFF"/>
              </a:solidFill>
              <a:latin typeface="Segoe UI" panose="020B0502040204020203" pitchFamily="34" charset="0"/>
            </a:endParaRPr>
          </a:p>
        </p:txBody>
      </p:sp>
      <p:sp>
        <p:nvSpPr>
          <p:cNvPr id="10" name="TextBox 9"/>
          <p:cNvSpPr txBox="1"/>
          <p:nvPr/>
        </p:nvSpPr>
        <p:spPr>
          <a:xfrm>
            <a:off x="1909390" y="4125823"/>
            <a:ext cx="2862103" cy="488026"/>
          </a:xfrm>
          <a:prstGeom prst="rect">
            <a:avLst/>
          </a:prstGeom>
          <a:solidFill>
            <a:srgbClr val="0000FF"/>
          </a:solidFill>
        </p:spPr>
        <p:txBody>
          <a:bodyPr vert="horz" wrap="square" lIns="137141" tIns="109712" rIns="137141" bIns="109712" rtlCol="0" anchor="ctr">
            <a:noAutofit/>
          </a:bodyPr>
          <a:lstStyle/>
          <a:p>
            <a:pPr defTabSz="699493">
              <a:lnSpc>
                <a:spcPct val="90000"/>
              </a:lnSpc>
              <a:spcAft>
                <a:spcPts val="450"/>
              </a:spcAft>
            </a:pPr>
            <a:r>
              <a:rPr lang="en-US">
                <a:solidFill>
                  <a:srgbClr val="FFFFFF"/>
                </a:solidFill>
                <a:latin typeface="Segoe UI" panose="020B0502040204020203" pitchFamily="34" charset="0"/>
              </a:rPr>
              <a:t>Monitoring / Logging</a:t>
            </a:r>
            <a:endParaRPr lang="en-US" dirty="0" err="1">
              <a:solidFill>
                <a:srgbClr val="FFFFFF"/>
              </a:solidFill>
              <a:latin typeface="Segoe UI" panose="020B0502040204020203" pitchFamily="34" charset="0"/>
            </a:endParaRPr>
          </a:p>
        </p:txBody>
      </p:sp>
      <p:sp>
        <p:nvSpPr>
          <p:cNvPr id="11" name="TextBox 10"/>
          <p:cNvSpPr txBox="1"/>
          <p:nvPr/>
        </p:nvSpPr>
        <p:spPr>
          <a:xfrm>
            <a:off x="4789690" y="2030620"/>
            <a:ext cx="2862103" cy="488026"/>
          </a:xfrm>
          <a:prstGeom prst="rect">
            <a:avLst/>
          </a:prstGeom>
          <a:solidFill>
            <a:srgbClr val="483D8B"/>
          </a:solidFill>
        </p:spPr>
        <p:txBody>
          <a:bodyPr vert="horz" wrap="square" lIns="137141" tIns="109712" rIns="137141" bIns="109712" rtlCol="0" anchor="ctr">
            <a:noAutofit/>
          </a:bodyPr>
          <a:lstStyle/>
          <a:p>
            <a:pPr defTabSz="699493">
              <a:lnSpc>
                <a:spcPct val="90000"/>
              </a:lnSpc>
              <a:spcAft>
                <a:spcPts val="450"/>
              </a:spcAft>
            </a:pPr>
            <a:r>
              <a:rPr lang="en-US">
                <a:solidFill>
                  <a:srgbClr val="FFFFFF"/>
                </a:solidFill>
                <a:latin typeface="Segoe UI" panose="020B0502040204020203" pitchFamily="34" charset="0"/>
              </a:rPr>
              <a:t>Security</a:t>
            </a:r>
            <a:endParaRPr lang="en-US" dirty="0" err="1">
              <a:solidFill>
                <a:srgbClr val="FFFFFF"/>
              </a:solidFill>
              <a:latin typeface="Segoe UI" panose="020B0502040204020203" pitchFamily="34" charset="0"/>
            </a:endParaRPr>
          </a:p>
        </p:txBody>
      </p:sp>
      <p:sp>
        <p:nvSpPr>
          <p:cNvPr id="12" name="TextBox 11"/>
          <p:cNvSpPr txBox="1"/>
          <p:nvPr/>
        </p:nvSpPr>
        <p:spPr>
          <a:xfrm>
            <a:off x="4789690" y="2554421"/>
            <a:ext cx="2862103" cy="488026"/>
          </a:xfrm>
          <a:prstGeom prst="rect">
            <a:avLst/>
          </a:prstGeom>
          <a:solidFill>
            <a:srgbClr val="006400"/>
          </a:solidFill>
        </p:spPr>
        <p:txBody>
          <a:bodyPr vert="horz" wrap="square" lIns="137141" tIns="109712" rIns="137141" bIns="109712" rtlCol="0" anchor="ctr">
            <a:noAutofit/>
          </a:bodyPr>
          <a:lstStyle/>
          <a:p>
            <a:pPr defTabSz="699493">
              <a:lnSpc>
                <a:spcPct val="90000"/>
              </a:lnSpc>
              <a:spcAft>
                <a:spcPts val="450"/>
              </a:spcAft>
            </a:pPr>
            <a:r>
              <a:rPr lang="en-US">
                <a:solidFill>
                  <a:srgbClr val="FFFFFF"/>
                </a:solidFill>
                <a:latin typeface="Segoe UI" panose="020B0502040204020203" pitchFamily="34" charset="0"/>
              </a:rPr>
              <a:t>Storage</a:t>
            </a:r>
            <a:endParaRPr lang="en-US" dirty="0" err="1">
              <a:solidFill>
                <a:srgbClr val="FFFFFF"/>
              </a:solidFill>
              <a:latin typeface="Segoe UI" panose="020B0502040204020203" pitchFamily="34" charset="0"/>
            </a:endParaRPr>
          </a:p>
        </p:txBody>
      </p:sp>
      <p:sp>
        <p:nvSpPr>
          <p:cNvPr id="13" name="TextBox 12"/>
          <p:cNvSpPr txBox="1"/>
          <p:nvPr/>
        </p:nvSpPr>
        <p:spPr>
          <a:xfrm>
            <a:off x="4789690" y="3078222"/>
            <a:ext cx="2862103" cy="488026"/>
          </a:xfrm>
          <a:prstGeom prst="rect">
            <a:avLst/>
          </a:prstGeom>
          <a:solidFill>
            <a:srgbClr val="2F4F4F"/>
          </a:solidFill>
        </p:spPr>
        <p:txBody>
          <a:bodyPr vert="horz" wrap="square" lIns="137141" tIns="109712" rIns="137141" bIns="109712" rtlCol="0" anchor="ctr">
            <a:noAutofit/>
          </a:bodyPr>
          <a:lstStyle/>
          <a:p>
            <a:pPr defTabSz="699493">
              <a:lnSpc>
                <a:spcPct val="90000"/>
              </a:lnSpc>
              <a:spcAft>
                <a:spcPts val="450"/>
              </a:spcAft>
            </a:pPr>
            <a:r>
              <a:rPr lang="en-US">
                <a:solidFill>
                  <a:srgbClr val="FFFFFF"/>
                </a:solidFill>
                <a:latin typeface="Segoe UI" panose="020B0502040204020203" pitchFamily="34" charset="0"/>
              </a:rPr>
              <a:t>Networking</a:t>
            </a:r>
            <a:endParaRPr lang="en-US" dirty="0" err="1">
              <a:solidFill>
                <a:srgbClr val="FFFFFF"/>
              </a:solidFill>
              <a:latin typeface="Segoe UI" panose="020B0502040204020203" pitchFamily="34" charset="0"/>
            </a:endParaRPr>
          </a:p>
        </p:txBody>
      </p:sp>
      <p:sp>
        <p:nvSpPr>
          <p:cNvPr id="14" name="TextBox 13"/>
          <p:cNvSpPr txBox="1"/>
          <p:nvPr/>
        </p:nvSpPr>
        <p:spPr>
          <a:xfrm>
            <a:off x="4789690" y="3602023"/>
            <a:ext cx="2862103" cy="488026"/>
          </a:xfrm>
          <a:prstGeom prst="rect">
            <a:avLst/>
          </a:prstGeom>
          <a:solidFill>
            <a:srgbClr val="800000"/>
          </a:solidFill>
        </p:spPr>
        <p:txBody>
          <a:bodyPr vert="horz" wrap="square" lIns="137141" tIns="109712" rIns="137141" bIns="109712" rtlCol="0" anchor="ctr">
            <a:noAutofit/>
          </a:bodyPr>
          <a:lstStyle/>
          <a:p>
            <a:pPr defTabSz="699493">
              <a:lnSpc>
                <a:spcPct val="90000"/>
              </a:lnSpc>
              <a:spcAft>
                <a:spcPts val="450"/>
              </a:spcAft>
            </a:pPr>
            <a:r>
              <a:rPr lang="en-US">
                <a:solidFill>
                  <a:srgbClr val="FFFFFF"/>
                </a:solidFill>
                <a:latin typeface="Segoe UI" panose="020B0502040204020203" pitchFamily="34" charset="0"/>
              </a:rPr>
              <a:t>Service Discovery</a:t>
            </a:r>
            <a:endParaRPr lang="en-US" dirty="0" err="1">
              <a:solidFill>
                <a:srgbClr val="FFFFFF"/>
              </a:solidFill>
              <a:latin typeface="Segoe UI" panose="020B0502040204020203" pitchFamily="34" charset="0"/>
            </a:endParaRPr>
          </a:p>
        </p:txBody>
      </p:sp>
      <p:sp>
        <p:nvSpPr>
          <p:cNvPr id="15" name="TextBox 14"/>
          <p:cNvSpPr txBox="1"/>
          <p:nvPr/>
        </p:nvSpPr>
        <p:spPr>
          <a:xfrm>
            <a:off x="4789690" y="4125823"/>
            <a:ext cx="2862103" cy="488026"/>
          </a:xfrm>
          <a:prstGeom prst="rect">
            <a:avLst/>
          </a:prstGeom>
          <a:solidFill>
            <a:srgbClr val="191970"/>
          </a:solidFill>
        </p:spPr>
        <p:txBody>
          <a:bodyPr vert="horz" wrap="square" lIns="137141" tIns="109712" rIns="137141" bIns="109712" rtlCol="0" anchor="ctr">
            <a:noAutofit/>
          </a:bodyPr>
          <a:lstStyle/>
          <a:p>
            <a:pPr defTabSz="699493">
              <a:lnSpc>
                <a:spcPct val="90000"/>
              </a:lnSpc>
              <a:spcAft>
                <a:spcPts val="450"/>
              </a:spcAft>
            </a:pPr>
            <a:r>
              <a:rPr lang="en-US">
                <a:solidFill>
                  <a:srgbClr val="FFFFFF"/>
                </a:solidFill>
                <a:latin typeface="Segoe UI" panose="020B0502040204020203" pitchFamily="34" charset="0"/>
              </a:rPr>
              <a:t>Registry</a:t>
            </a:r>
            <a:endParaRPr lang="en-US" dirty="0" err="1">
              <a:solidFill>
                <a:srgbClr val="FFFFFF"/>
              </a:solidFill>
              <a:latin typeface="Segoe UI" panose="020B0502040204020203" pitchFamily="34" charset="0"/>
            </a:endParaRPr>
          </a:p>
        </p:txBody>
      </p:sp>
      <p:pic>
        <p:nvPicPr>
          <p:cNvPr id="16" name="Picture 15"/>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739027" y="2243586"/>
            <a:ext cx="3049743" cy="2033162"/>
          </a:xfrm>
          <a:prstGeom prst="rect">
            <a:avLst/>
          </a:prstGeom>
        </p:spPr>
      </p:pic>
    </p:spTree>
    <p:extLst>
      <p:ext uri="{BB962C8B-B14F-4D97-AF65-F5344CB8AC3E}">
        <p14:creationId xmlns:p14="http://schemas.microsoft.com/office/powerpoint/2010/main" val="793112131"/>
      </p:ext>
    </p:extLst>
  </p:cSld>
  <p:clrMapOvr>
    <a:masterClrMapping/>
  </p:clrMapOvr>
  <mc:AlternateContent xmlns:mc="http://schemas.openxmlformats.org/markup-compatibility/2006" xmlns:p14="http://schemas.microsoft.com/office/powerpoint/2010/main">
    <mc:Choice Requires="p14">
      <p:transition spd="slow" p14:dur="2000">
        <p:checker/>
      </p:transition>
    </mc:Choice>
    <mc:Fallback xmlns="">
      <p:transition spd="slow">
        <p:checker/>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21"/>
          <p:cNvSpPr txBox="1"/>
          <p:nvPr/>
        </p:nvSpPr>
        <p:spPr>
          <a:xfrm>
            <a:off x="9847879" y="1592533"/>
            <a:ext cx="2377103" cy="2377103"/>
          </a:xfrm>
          <a:prstGeom prst="rect">
            <a:avLst/>
          </a:prstGeom>
          <a:solidFill>
            <a:schemeClr val="accent1"/>
          </a:solidFill>
        </p:spPr>
        <p:txBody>
          <a:bodyPr wrap="square" lIns="182776" tIns="146220" rIns="182776" bIns="146220" rtlCol="0" anchor="t" anchorCtr="0">
            <a:noAutofit/>
          </a:bodyPr>
          <a:lstStyle/>
          <a:p>
            <a:pPr defTabSz="932205">
              <a:lnSpc>
                <a:spcPct val="90000"/>
              </a:lnSpc>
              <a:defRPr/>
            </a:pPr>
            <a:r>
              <a:rPr lang="en-US" sz="24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Load Balancing</a:t>
            </a: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 </a:t>
            </a:r>
            <a:b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b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evenly distribute traffic</a:t>
            </a:r>
          </a:p>
        </p:txBody>
      </p:sp>
      <p:sp>
        <p:nvSpPr>
          <p:cNvPr id="21" name="TextBox 20"/>
          <p:cNvSpPr txBox="1"/>
          <p:nvPr/>
        </p:nvSpPr>
        <p:spPr>
          <a:xfrm>
            <a:off x="4977158" y="1592533"/>
            <a:ext cx="2377103" cy="2377103"/>
          </a:xfrm>
          <a:prstGeom prst="rect">
            <a:avLst/>
          </a:prstGeom>
          <a:solidFill>
            <a:schemeClr val="accent1"/>
          </a:solidFill>
        </p:spPr>
        <p:txBody>
          <a:bodyPr wrap="square" lIns="182776" tIns="146220" rIns="182776" bIns="146220" rtlCol="0" anchor="t" anchorCtr="0">
            <a:noAutofit/>
          </a:bodyPr>
          <a:lstStyle/>
          <a:p>
            <a:pPr defTabSz="932205">
              <a:lnSpc>
                <a:spcPct val="90000"/>
              </a:lnSpc>
              <a:defRPr/>
            </a:pPr>
            <a:r>
              <a:rPr lang="en-US" sz="24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Lifecycle &amp; Health: </a:t>
            </a: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
            </a:r>
            <a:b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b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keep containers running despite failure</a:t>
            </a:r>
          </a:p>
        </p:txBody>
      </p:sp>
      <p:sp>
        <p:nvSpPr>
          <p:cNvPr id="28" name="TextBox 27"/>
          <p:cNvSpPr txBox="1"/>
          <p:nvPr/>
        </p:nvSpPr>
        <p:spPr>
          <a:xfrm>
            <a:off x="106439" y="1592533"/>
            <a:ext cx="2377103" cy="2377103"/>
          </a:xfrm>
          <a:prstGeom prst="rect">
            <a:avLst/>
          </a:prstGeom>
          <a:solidFill>
            <a:schemeClr val="accent1"/>
          </a:solidFill>
        </p:spPr>
        <p:txBody>
          <a:bodyPr wrap="square" lIns="182776" tIns="146220" rIns="182776" bIns="146220" rtlCol="0" anchor="t" anchorCtr="0">
            <a:noAutofit/>
          </a:bodyPr>
          <a:lstStyle/>
          <a:p>
            <a:pPr defTabSz="932205">
              <a:lnSpc>
                <a:spcPct val="90000"/>
              </a:lnSpc>
              <a:defRPr/>
            </a:pPr>
            <a:r>
              <a:rPr lang="en-US" sz="24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Cluster Management: </a:t>
            </a:r>
            <a:br>
              <a:rPr lang="en-US" sz="24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b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deploy and manage cluster resources</a:t>
            </a:r>
          </a:p>
        </p:txBody>
      </p:sp>
      <p:sp>
        <p:nvSpPr>
          <p:cNvPr id="19" name="TextBox 18"/>
          <p:cNvSpPr txBox="1"/>
          <p:nvPr/>
        </p:nvSpPr>
        <p:spPr>
          <a:xfrm>
            <a:off x="2541799" y="1592533"/>
            <a:ext cx="2377103" cy="2377103"/>
          </a:xfrm>
          <a:prstGeom prst="rect">
            <a:avLst/>
          </a:prstGeom>
          <a:solidFill>
            <a:schemeClr val="accent1">
              <a:lumMod val="40000"/>
              <a:lumOff val="60000"/>
            </a:schemeClr>
          </a:solidFill>
        </p:spPr>
        <p:txBody>
          <a:bodyPr wrap="square" lIns="182776" tIns="146220" rIns="182776" bIns="146220" rtlCol="0" anchor="t" anchorCtr="0">
            <a:noAutofit/>
          </a:bodyPr>
          <a:lstStyle/>
          <a:p>
            <a:pPr defTabSz="932205">
              <a:lnSpc>
                <a:spcPct val="90000"/>
              </a:lnSpc>
              <a:defRPr/>
            </a:pPr>
            <a:r>
              <a:rPr lang="en-US" sz="24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Scheduling</a:t>
            </a: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 where containers run</a:t>
            </a:r>
          </a:p>
        </p:txBody>
      </p:sp>
      <p:sp>
        <p:nvSpPr>
          <p:cNvPr id="24" name="TextBox 23"/>
          <p:cNvSpPr txBox="1"/>
          <p:nvPr/>
        </p:nvSpPr>
        <p:spPr>
          <a:xfrm>
            <a:off x="7412518" y="1592533"/>
            <a:ext cx="2377103" cy="2377103"/>
          </a:xfrm>
          <a:prstGeom prst="rect">
            <a:avLst/>
          </a:prstGeom>
          <a:solidFill>
            <a:schemeClr val="accent1">
              <a:lumMod val="40000"/>
              <a:lumOff val="60000"/>
            </a:schemeClr>
          </a:solidFill>
        </p:spPr>
        <p:txBody>
          <a:bodyPr wrap="square" lIns="182776" tIns="146220" rIns="182776" bIns="146220" rtlCol="0" anchor="t" anchorCtr="0">
            <a:noAutofit/>
          </a:bodyPr>
          <a:lstStyle/>
          <a:p>
            <a:pPr defTabSz="932205">
              <a:lnSpc>
                <a:spcPct val="90000"/>
              </a:lnSpc>
              <a:defRPr/>
            </a:pPr>
            <a:r>
              <a:rPr lang="en-US" sz="24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Naming &amp; Discovery</a:t>
            </a: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 </a:t>
            </a:r>
            <a:b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b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where are my containers</a:t>
            </a:r>
          </a:p>
        </p:txBody>
      </p:sp>
      <p:sp>
        <p:nvSpPr>
          <p:cNvPr id="33" name="TextBox 32"/>
          <p:cNvSpPr txBox="1"/>
          <p:nvPr/>
        </p:nvSpPr>
        <p:spPr>
          <a:xfrm>
            <a:off x="7418565" y="4197885"/>
            <a:ext cx="2377103" cy="2377103"/>
          </a:xfrm>
          <a:prstGeom prst="rect">
            <a:avLst/>
          </a:prstGeom>
          <a:solidFill>
            <a:schemeClr val="accent1"/>
          </a:solidFill>
        </p:spPr>
        <p:txBody>
          <a:bodyPr wrap="square" lIns="182776" tIns="146220" rIns="182776" bIns="146220" rtlCol="0" anchor="t" anchorCtr="0">
            <a:noAutofit/>
          </a:bodyPr>
          <a:lstStyle/>
          <a:p>
            <a:pPr defTabSz="932205">
              <a:lnSpc>
                <a:spcPct val="90000"/>
              </a:lnSpc>
              <a:defRPr/>
            </a:pPr>
            <a:r>
              <a:rPr lang="en-US" sz="24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Logging &amp; Monitoring</a:t>
            </a: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 </a:t>
            </a:r>
            <a:b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b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track what’s happening in containers and cluster</a:t>
            </a:r>
          </a:p>
        </p:txBody>
      </p:sp>
      <p:sp>
        <p:nvSpPr>
          <p:cNvPr id="34" name="TextBox 33"/>
          <p:cNvSpPr txBox="1"/>
          <p:nvPr/>
        </p:nvSpPr>
        <p:spPr>
          <a:xfrm>
            <a:off x="2547845" y="4197885"/>
            <a:ext cx="2377103" cy="2377103"/>
          </a:xfrm>
          <a:prstGeom prst="rect">
            <a:avLst/>
          </a:prstGeom>
          <a:solidFill>
            <a:schemeClr val="accent1"/>
          </a:solidFill>
        </p:spPr>
        <p:txBody>
          <a:bodyPr wrap="square" lIns="182776" tIns="146220" rIns="182776" bIns="146220" rtlCol="0" anchor="t" anchorCtr="0">
            <a:noAutofit/>
          </a:bodyPr>
          <a:lstStyle/>
          <a:p>
            <a:pPr defTabSz="932205">
              <a:lnSpc>
                <a:spcPct val="90000"/>
              </a:lnSpc>
              <a:defRPr/>
            </a:pPr>
            <a:r>
              <a:rPr lang="en-US" sz="24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Image repository</a:t>
            </a: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 </a:t>
            </a:r>
            <a:b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b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centralized, secure Docker container images</a:t>
            </a:r>
          </a:p>
        </p:txBody>
      </p:sp>
      <p:sp>
        <p:nvSpPr>
          <p:cNvPr id="35" name="TextBox 34"/>
          <p:cNvSpPr txBox="1"/>
          <p:nvPr/>
        </p:nvSpPr>
        <p:spPr>
          <a:xfrm>
            <a:off x="9847879" y="4197885"/>
            <a:ext cx="2377103" cy="2377103"/>
          </a:xfrm>
          <a:prstGeom prst="rect">
            <a:avLst/>
          </a:prstGeom>
          <a:solidFill>
            <a:schemeClr val="accent1">
              <a:lumMod val="40000"/>
              <a:lumOff val="60000"/>
            </a:schemeClr>
          </a:solidFill>
        </p:spPr>
        <p:txBody>
          <a:bodyPr wrap="square" lIns="182776" tIns="146220" rIns="182776" bIns="146220" rtlCol="0" anchor="t" anchorCtr="0">
            <a:noAutofit/>
          </a:bodyPr>
          <a:lstStyle>
            <a:defPPr>
              <a:defRPr lang="en-US"/>
            </a:defPPr>
            <a:lvl1pPr defTabSz="932384">
              <a:lnSpc>
                <a:spcPct val="90000"/>
              </a:lnSpc>
              <a:defRPr sz="3199" kern="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defRPr>
            </a:lvl1pPr>
          </a:lstStyle>
          <a:p>
            <a:pPr defTabSz="932563">
              <a:spcAft>
                <a:spcPts val="340"/>
              </a:spcAft>
              <a:defRPr/>
            </a:pPr>
            <a:r>
              <a:rPr lang="en-US" sz="2400" b="1" dirty="0"/>
              <a:t>Storage volumes</a:t>
            </a:r>
            <a:r>
              <a:rPr lang="en-US" sz="2400" dirty="0"/>
              <a:t>: </a:t>
            </a:r>
            <a:br>
              <a:rPr lang="en-US" sz="2400" dirty="0"/>
            </a:br>
            <a:r>
              <a:rPr lang="en-US" sz="2400" dirty="0"/>
              <a:t>persistent data for containers</a:t>
            </a:r>
          </a:p>
        </p:txBody>
      </p:sp>
      <p:sp>
        <p:nvSpPr>
          <p:cNvPr id="36" name="TextBox 35"/>
          <p:cNvSpPr txBox="1"/>
          <p:nvPr/>
        </p:nvSpPr>
        <p:spPr>
          <a:xfrm>
            <a:off x="112485" y="4197885"/>
            <a:ext cx="2377103" cy="2377103"/>
          </a:xfrm>
          <a:prstGeom prst="rect">
            <a:avLst/>
          </a:prstGeom>
          <a:solidFill>
            <a:schemeClr val="accent1">
              <a:lumMod val="40000"/>
              <a:lumOff val="60000"/>
            </a:schemeClr>
          </a:solidFill>
        </p:spPr>
        <p:txBody>
          <a:bodyPr wrap="square" lIns="182776" tIns="146220" rIns="182776" bIns="146220" rtlCol="0" anchor="t" anchorCtr="0">
            <a:noAutofit/>
          </a:bodyPr>
          <a:lstStyle/>
          <a:p>
            <a:pPr defTabSz="932205">
              <a:lnSpc>
                <a:spcPct val="90000"/>
              </a:lnSpc>
              <a:defRPr/>
            </a:pPr>
            <a:r>
              <a:rPr lang="en-US" sz="24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Scaling</a:t>
            </a: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 </a:t>
            </a:r>
            <a:b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b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make sets of containers elastic in number</a:t>
            </a:r>
          </a:p>
        </p:txBody>
      </p:sp>
      <p:sp>
        <p:nvSpPr>
          <p:cNvPr id="37" name="TextBox 36"/>
          <p:cNvSpPr txBox="1"/>
          <p:nvPr/>
        </p:nvSpPr>
        <p:spPr>
          <a:xfrm>
            <a:off x="4983204" y="4197885"/>
            <a:ext cx="2377103" cy="2377103"/>
          </a:xfrm>
          <a:prstGeom prst="rect">
            <a:avLst/>
          </a:prstGeom>
          <a:solidFill>
            <a:schemeClr val="accent1">
              <a:lumMod val="40000"/>
              <a:lumOff val="60000"/>
            </a:schemeClr>
          </a:solidFill>
        </p:spPr>
        <p:txBody>
          <a:bodyPr wrap="square" lIns="182776" tIns="146220" rIns="182776" bIns="146220" rtlCol="0" anchor="t" anchorCtr="0">
            <a:noAutofit/>
          </a:bodyPr>
          <a:lstStyle/>
          <a:p>
            <a:pPr defTabSz="932205">
              <a:lnSpc>
                <a:spcPct val="90000"/>
              </a:lnSpc>
              <a:defRPr/>
            </a:pPr>
            <a:r>
              <a:rPr lang="en-US" sz="24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Continuous Delivery</a:t>
            </a: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 </a:t>
            </a:r>
            <a:b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b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CI/CD pipeline and workflow</a:t>
            </a:r>
          </a:p>
        </p:txBody>
      </p:sp>
      <p:sp>
        <p:nvSpPr>
          <p:cNvPr id="38" name="Title 3"/>
          <p:cNvSpPr>
            <a:spLocks noGrp="1"/>
          </p:cNvSpPr>
          <p:nvPr>
            <p:ph type="title"/>
          </p:nvPr>
        </p:nvSpPr>
        <p:spPr/>
        <p:txBody>
          <a:bodyPr>
            <a:noAutofit/>
          </a:bodyPr>
          <a:lstStyle/>
          <a:p>
            <a:pPr defTabSz="932563">
              <a:defRPr/>
            </a:pPr>
            <a:r>
              <a:rPr lang="en-US" sz="4799" spc="-70" dirty="0">
                <a:ea typeface="+mn-ea"/>
              </a:rPr>
              <a:t>Container Management at Scale</a:t>
            </a:r>
          </a:p>
        </p:txBody>
      </p:sp>
    </p:spTree>
    <p:extLst>
      <p:ext uri="{BB962C8B-B14F-4D97-AF65-F5344CB8AC3E}">
        <p14:creationId xmlns:p14="http://schemas.microsoft.com/office/powerpoint/2010/main" val="16286923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Orchestrator Ecosystem (Constantly Changing)</a:t>
            </a:r>
          </a:p>
        </p:txBody>
      </p:sp>
      <p:sp>
        <p:nvSpPr>
          <p:cNvPr id="3" name="Text Placeholder 2"/>
          <p:cNvSpPr>
            <a:spLocks noGrp="1"/>
          </p:cNvSpPr>
          <p:nvPr>
            <p:ph type="body" sz="quarter" idx="10"/>
          </p:nvPr>
        </p:nvSpPr>
        <p:spPr>
          <a:xfrm>
            <a:off x="1761802" y="1398905"/>
            <a:ext cx="8912872" cy="4937887"/>
          </a:xfrm>
        </p:spPr>
        <p:txBody>
          <a:bodyPr numCol="2"/>
          <a:lstStyle/>
          <a:p>
            <a:r>
              <a:rPr lang="en-US" dirty="0"/>
              <a:t>Cloud services</a:t>
            </a:r>
          </a:p>
          <a:p>
            <a:pPr marL="257126" lvl="1" indent="-257126">
              <a:buFont typeface="Arial" panose="020B0604020202020204" pitchFamily="34" charset="0"/>
              <a:buChar char="•"/>
            </a:pPr>
            <a:r>
              <a:rPr lang="it-IT" dirty="0"/>
              <a:t>Azure Container Services (AKS, ACS)</a:t>
            </a:r>
          </a:p>
          <a:p>
            <a:pPr marL="257126" lvl="1" indent="-257126">
              <a:buFont typeface="Arial" panose="020B0604020202020204" pitchFamily="34" charset="0"/>
              <a:buChar char="•"/>
            </a:pPr>
            <a:r>
              <a:rPr lang="it-IT" dirty="0"/>
              <a:t>Azure Service Fabric (ASF)</a:t>
            </a:r>
          </a:p>
          <a:p>
            <a:pPr marL="257126" lvl="1" indent="-257126">
              <a:buFont typeface="Arial" panose="020B0604020202020204" pitchFamily="34" charset="0"/>
              <a:buChar char="•"/>
            </a:pPr>
            <a:r>
              <a:rPr lang="it-IT" dirty="0"/>
              <a:t>Amazon EC2 Container Services (ECS)</a:t>
            </a:r>
          </a:p>
          <a:p>
            <a:pPr marL="257126" lvl="1" indent="-257126">
              <a:buFont typeface="Arial" panose="020B0604020202020204" pitchFamily="34" charset="0"/>
              <a:buChar char="•"/>
            </a:pPr>
            <a:r>
              <a:rPr lang="it-IT" dirty="0"/>
              <a:t>Google Kubernetes Engine (GKE)</a:t>
            </a:r>
          </a:p>
          <a:p>
            <a:pPr marL="257126" lvl="1" indent="-257126">
              <a:buFont typeface="Arial" panose="020B0604020202020204" pitchFamily="34" charset="0"/>
              <a:buChar char="•"/>
            </a:pPr>
            <a:r>
              <a:rPr lang="it-IT" dirty="0"/>
              <a:t>Heroku</a:t>
            </a:r>
          </a:p>
          <a:p>
            <a:pPr marL="257126" lvl="1" indent="-257126">
              <a:buFont typeface="Arial" panose="020B0604020202020204" pitchFamily="34" charset="0"/>
              <a:buChar char="•"/>
            </a:pPr>
            <a:r>
              <a:rPr lang="it-IT" dirty="0" err="1"/>
              <a:t>Tutum</a:t>
            </a:r>
            <a:endParaRPr lang="it-IT" dirty="0"/>
          </a:p>
          <a:p>
            <a:pPr marL="257126" lvl="1" indent="-257126">
              <a:buFont typeface="Arial" panose="020B0604020202020204" pitchFamily="34" charset="0"/>
              <a:buChar char="•"/>
            </a:pPr>
            <a:endParaRPr lang="en-US" dirty="0"/>
          </a:p>
          <a:p>
            <a:pPr lvl="0"/>
            <a:r>
              <a:rPr lang="en-US" dirty="0">
                <a:gradFill>
                  <a:gsLst>
                    <a:gs pos="1250">
                      <a:srgbClr val="0078D7"/>
                    </a:gs>
                    <a:gs pos="99000">
                      <a:srgbClr val="0078D7"/>
                    </a:gs>
                  </a:gsLst>
                  <a:lin ang="5400000" scaled="0"/>
                </a:gradFill>
              </a:rPr>
              <a:t>Complete platforms</a:t>
            </a:r>
          </a:p>
          <a:p>
            <a:pPr marL="257126" lvl="1" indent="-257126">
              <a:buFont typeface="Arial" panose="020B0604020202020204" pitchFamily="34" charset="0"/>
              <a:buChar char="•"/>
            </a:pPr>
            <a:r>
              <a:rPr lang="it-IT" dirty="0" err="1"/>
              <a:t>Kubernetes</a:t>
            </a:r>
            <a:endParaRPr lang="it-IT" dirty="0"/>
          </a:p>
          <a:p>
            <a:pPr marL="257126" lvl="1" indent="-257126">
              <a:buFont typeface="Arial" panose="020B0604020202020204" pitchFamily="34" charset="0"/>
              <a:buChar char="•"/>
            </a:pPr>
            <a:r>
              <a:rPr lang="it-IT" dirty="0"/>
              <a:t>Red Hat OpenShift (OCP)</a:t>
            </a:r>
          </a:p>
          <a:p>
            <a:pPr marL="257126" lvl="1" indent="-257126">
              <a:buFont typeface="Arial" panose="020B0604020202020204" pitchFamily="34" charset="0"/>
              <a:buChar char="•"/>
            </a:pPr>
            <a:r>
              <a:rPr lang="it-IT" dirty="0" err="1"/>
              <a:t>Cloud</a:t>
            </a:r>
            <a:r>
              <a:rPr lang="it-IT" dirty="0"/>
              <a:t> </a:t>
            </a:r>
            <a:r>
              <a:rPr lang="it-IT" dirty="0" err="1"/>
              <a:t>Foundry</a:t>
            </a:r>
            <a:endParaRPr lang="it-IT" dirty="0"/>
          </a:p>
          <a:p>
            <a:pPr marL="257126" lvl="1" indent="-257126">
              <a:buFont typeface="Arial" panose="020B0604020202020204" pitchFamily="34" charset="0"/>
              <a:buChar char="•"/>
            </a:pPr>
            <a:r>
              <a:rPr lang="it-IT" dirty="0"/>
              <a:t>Mesosphere (Marathon)</a:t>
            </a:r>
          </a:p>
          <a:p>
            <a:pPr marL="257126" lvl="1" indent="-257126">
              <a:buFont typeface="Arial" panose="020B0604020202020204" pitchFamily="34" charset="0"/>
              <a:buChar char="•"/>
            </a:pPr>
            <a:r>
              <a:rPr lang="it-IT" dirty="0"/>
              <a:t>Enterprise DC/OS</a:t>
            </a:r>
          </a:p>
          <a:p>
            <a:pPr marL="257126" lvl="1" indent="-257126">
              <a:buFont typeface="Arial" panose="020B0604020202020204" pitchFamily="34" charset="0"/>
              <a:buChar char="•"/>
            </a:pPr>
            <a:r>
              <a:rPr lang="it-IT" dirty="0"/>
              <a:t>Docker Enterprise</a:t>
            </a:r>
          </a:p>
          <a:p>
            <a:pPr marL="257126" lvl="1" indent="-257126">
              <a:buFont typeface="Arial" panose="020B0604020202020204" pitchFamily="34" charset="0"/>
              <a:buChar char="•"/>
            </a:pPr>
            <a:r>
              <a:rPr lang="it-IT" dirty="0"/>
              <a:t>Rancher</a:t>
            </a:r>
          </a:p>
          <a:p>
            <a:pPr lvl="0"/>
            <a:r>
              <a:rPr lang="en-US" dirty="0">
                <a:gradFill>
                  <a:gsLst>
                    <a:gs pos="1250">
                      <a:srgbClr val="0078D7"/>
                    </a:gs>
                    <a:gs pos="99000">
                      <a:srgbClr val="0078D7"/>
                    </a:gs>
                  </a:gsLst>
                  <a:lin ang="5400000" scaled="0"/>
                </a:gradFill>
              </a:rPr>
              <a:t>Low-level</a:t>
            </a:r>
          </a:p>
          <a:p>
            <a:pPr marL="257126" lvl="1" indent="-257126">
              <a:buFont typeface="Arial" panose="020B0604020202020204" pitchFamily="34" charset="0"/>
              <a:buChar char="•"/>
            </a:pPr>
            <a:r>
              <a:rPr lang="it-IT" dirty="0" err="1"/>
              <a:t>Docker</a:t>
            </a:r>
            <a:r>
              <a:rPr lang="it-IT" dirty="0"/>
              <a:t> </a:t>
            </a:r>
            <a:r>
              <a:rPr lang="it-IT" dirty="0" err="1"/>
              <a:t>Swarm</a:t>
            </a:r>
            <a:endParaRPr lang="it-IT" dirty="0"/>
          </a:p>
          <a:p>
            <a:pPr marL="257126" lvl="1" indent="-257126">
              <a:buFont typeface="Arial" panose="020B0604020202020204" pitchFamily="34" charset="0"/>
              <a:buChar char="•"/>
            </a:pPr>
            <a:r>
              <a:rPr lang="it-IT" dirty="0" err="1"/>
              <a:t>CoreOS</a:t>
            </a:r>
            <a:r>
              <a:rPr lang="it-IT" dirty="0"/>
              <a:t> </a:t>
            </a:r>
            <a:r>
              <a:rPr lang="it-IT" dirty="0" err="1"/>
              <a:t>Fleet</a:t>
            </a:r>
            <a:endParaRPr lang="it-IT" dirty="0"/>
          </a:p>
        </p:txBody>
      </p:sp>
      <p:pic>
        <p:nvPicPr>
          <p:cNvPr id="5" name="Picture 4"/>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476807" y="3438042"/>
            <a:ext cx="877028" cy="856046"/>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649892" y="3296301"/>
            <a:ext cx="1115072" cy="1115072"/>
          </a:xfrm>
          <a:prstGeom prst="rect">
            <a:avLst/>
          </a:prstGeom>
        </p:spPr>
      </p:pic>
      <p:pic>
        <p:nvPicPr>
          <p:cNvPr id="8" name="Picture 7"/>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8947792" y="4816169"/>
            <a:ext cx="902482" cy="1115072"/>
          </a:xfrm>
          <a:prstGeom prst="rect">
            <a:avLst/>
          </a:prstGeom>
        </p:spPr>
      </p:pic>
      <p:pic>
        <p:nvPicPr>
          <p:cNvPr id="9" name="Picture 8"/>
          <p:cNvPicPr>
            <a:picLocks noChangeAspect="1"/>
          </p:cNvPicPr>
          <p:nvPr/>
        </p:nvPicPr>
        <p:blipFill>
          <a:blip r:embed="rId6"/>
          <a:stretch>
            <a:fillRect/>
          </a:stretch>
        </p:blipFill>
        <p:spPr>
          <a:xfrm>
            <a:off x="6915320" y="4708583"/>
            <a:ext cx="2032471" cy="1222658"/>
          </a:xfrm>
          <a:prstGeom prst="rect">
            <a:avLst/>
          </a:prstGeom>
        </p:spPr>
      </p:pic>
      <p:pic>
        <p:nvPicPr>
          <p:cNvPr id="10" name="Picture 9"/>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8764964" y="3212965"/>
            <a:ext cx="1007688" cy="1076210"/>
          </a:xfrm>
          <a:prstGeom prst="rect">
            <a:avLst/>
          </a:prstGeom>
        </p:spPr>
      </p:pic>
      <p:pic>
        <p:nvPicPr>
          <p:cNvPr id="11" name="Picture 10"/>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6153824" y="4411374"/>
            <a:ext cx="1080497" cy="1080497"/>
          </a:xfrm>
          <a:prstGeom prst="rect">
            <a:avLst/>
          </a:prstGeom>
        </p:spPr>
      </p:pic>
      <p:pic>
        <p:nvPicPr>
          <p:cNvPr id="12" name="Picture 11"/>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7995817" y="4494436"/>
            <a:ext cx="2189741" cy="301919"/>
          </a:xfrm>
          <a:prstGeom prst="rect">
            <a:avLst/>
          </a:prstGeom>
        </p:spPr>
      </p:pic>
    </p:spTree>
    <p:extLst>
      <p:ext uri="{BB962C8B-B14F-4D97-AF65-F5344CB8AC3E}">
        <p14:creationId xmlns:p14="http://schemas.microsoft.com/office/powerpoint/2010/main" val="1189189500"/>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3852" y="165448"/>
            <a:ext cx="11887878" cy="917444"/>
          </a:xfrm>
        </p:spPr>
        <p:txBody>
          <a:bodyPr/>
          <a:lstStyle/>
          <a:p>
            <a:r>
              <a:rPr lang="en-US" sz="4399" spc="-70" dirty="0"/>
              <a:t>Why Kubernetes (K8s)?</a:t>
            </a:r>
          </a:p>
        </p:txBody>
      </p:sp>
      <p:sp>
        <p:nvSpPr>
          <p:cNvPr id="3" name="Content Placeholder 2"/>
          <p:cNvSpPr>
            <a:spLocks noGrp="1"/>
          </p:cNvSpPr>
          <p:nvPr>
            <p:ph type="body" sz="quarter" idx="10"/>
          </p:nvPr>
        </p:nvSpPr>
        <p:spPr>
          <a:xfrm>
            <a:off x="360040" y="1056829"/>
            <a:ext cx="11809325" cy="4136261"/>
          </a:xfrm>
          <a:prstGeom prst="rect">
            <a:avLst/>
          </a:prstGeom>
        </p:spPr>
        <p:txBody>
          <a:bodyPr/>
          <a:lstStyle/>
          <a:p>
            <a:r>
              <a:rPr lang="en-US" dirty="0"/>
              <a:t>Industry Momentum</a:t>
            </a:r>
          </a:p>
          <a:p>
            <a:pPr lvl="1"/>
            <a:r>
              <a:rPr lang="en-US" dirty="0"/>
              <a:t>It’s Microsoft’s Direction</a:t>
            </a:r>
          </a:p>
          <a:p>
            <a:pPr lvl="1"/>
            <a:r>
              <a:rPr lang="en-US" dirty="0"/>
              <a:t>It’s Docker’s Direction</a:t>
            </a:r>
          </a:p>
          <a:p>
            <a:pPr lvl="1"/>
            <a:r>
              <a:rPr lang="en-US" dirty="0"/>
              <a:t>It’s OCP’s Direction</a:t>
            </a:r>
          </a:p>
          <a:p>
            <a:pPr lvl="1"/>
            <a:r>
              <a:rPr lang="en-US" dirty="0"/>
              <a:t>It’s Cloud Foundry’s Direction</a:t>
            </a:r>
          </a:p>
          <a:p>
            <a:r>
              <a:rPr lang="en-US" dirty="0"/>
              <a:t>Brendan Burns</a:t>
            </a:r>
          </a:p>
          <a:p>
            <a:pPr lvl="1"/>
            <a:r>
              <a:rPr lang="en-US" dirty="0"/>
              <a:t>One of the Founders of K8s</a:t>
            </a:r>
          </a:p>
          <a:p>
            <a:pPr lvl="1"/>
            <a:r>
              <a:rPr lang="en-US" dirty="0"/>
              <a:t>Now works at MS heading up Container Strategies</a:t>
            </a:r>
          </a:p>
        </p:txBody>
      </p:sp>
      <p:sp>
        <p:nvSpPr>
          <p:cNvPr id="4" name="Freeform 21"/>
          <p:cNvSpPr>
            <a:spLocks noChangeAspect="1" noEditPoints="1"/>
          </p:cNvSpPr>
          <p:nvPr/>
        </p:nvSpPr>
        <p:spPr bwMode="black">
          <a:xfrm>
            <a:off x="10349185" y="5616249"/>
            <a:ext cx="1820180" cy="1133640"/>
          </a:xfrm>
          <a:custGeom>
            <a:avLst/>
            <a:gdLst>
              <a:gd name="T0" fmla="*/ 1277 w 1355"/>
              <a:gd name="T1" fmla="*/ 371 h 843"/>
              <a:gd name="T2" fmla="*/ 1157 w 1355"/>
              <a:gd name="T3" fmla="*/ 298 h 843"/>
              <a:gd name="T4" fmla="*/ 1157 w 1355"/>
              <a:gd name="T5" fmla="*/ 277 h 843"/>
              <a:gd name="T6" fmla="*/ 1080 w 1355"/>
              <a:gd name="T7" fmla="*/ 83 h 843"/>
              <a:gd name="T8" fmla="*/ 888 w 1355"/>
              <a:gd name="T9" fmla="*/ 0 h 843"/>
              <a:gd name="T10" fmla="*/ 650 w 1355"/>
              <a:gd name="T11" fmla="*/ 135 h 843"/>
              <a:gd name="T12" fmla="*/ 544 w 1355"/>
              <a:gd name="T13" fmla="*/ 114 h 843"/>
              <a:gd name="T14" fmla="*/ 353 w 1355"/>
              <a:gd name="T15" fmla="*/ 189 h 843"/>
              <a:gd name="T16" fmla="*/ 287 w 1355"/>
              <a:gd name="T17" fmla="*/ 287 h 843"/>
              <a:gd name="T18" fmla="*/ 275 w 1355"/>
              <a:gd name="T19" fmla="*/ 287 h 843"/>
              <a:gd name="T20" fmla="*/ 82 w 1355"/>
              <a:gd name="T21" fmla="*/ 370 h 843"/>
              <a:gd name="T22" fmla="*/ 0 w 1355"/>
              <a:gd name="T23" fmla="*/ 565 h 843"/>
              <a:gd name="T24" fmla="*/ 82 w 1355"/>
              <a:gd name="T25" fmla="*/ 760 h 843"/>
              <a:gd name="T26" fmla="*/ 275 w 1355"/>
              <a:gd name="T27" fmla="*/ 843 h 843"/>
              <a:gd name="T28" fmla="*/ 1080 w 1355"/>
              <a:gd name="T29" fmla="*/ 843 h 843"/>
              <a:gd name="T30" fmla="*/ 1277 w 1355"/>
              <a:gd name="T31" fmla="*/ 760 h 843"/>
              <a:gd name="T32" fmla="*/ 1355 w 1355"/>
              <a:gd name="T33" fmla="*/ 565 h 843"/>
              <a:gd name="T34" fmla="*/ 1277 w 1355"/>
              <a:gd name="T35" fmla="*/ 371 h 843"/>
              <a:gd name="T36" fmla="*/ 1080 w 1355"/>
              <a:gd name="T37" fmla="*/ 766 h 843"/>
              <a:gd name="T38" fmla="*/ 275 w 1355"/>
              <a:gd name="T39" fmla="*/ 766 h 843"/>
              <a:gd name="T40" fmla="*/ 76 w 1355"/>
              <a:gd name="T41" fmla="*/ 565 h 843"/>
              <a:gd name="T42" fmla="*/ 275 w 1355"/>
              <a:gd name="T43" fmla="*/ 364 h 843"/>
              <a:gd name="T44" fmla="*/ 346 w 1355"/>
              <a:gd name="T45" fmla="*/ 381 h 843"/>
              <a:gd name="T46" fmla="*/ 544 w 1355"/>
              <a:gd name="T47" fmla="*/ 191 h 843"/>
              <a:gd name="T48" fmla="*/ 689 w 1355"/>
              <a:gd name="T49" fmla="*/ 255 h 843"/>
              <a:gd name="T50" fmla="*/ 888 w 1355"/>
              <a:gd name="T51" fmla="*/ 77 h 843"/>
              <a:gd name="T52" fmla="*/ 1080 w 1355"/>
              <a:gd name="T53" fmla="*/ 277 h 843"/>
              <a:gd name="T54" fmla="*/ 1064 w 1355"/>
              <a:gd name="T55" fmla="*/ 370 h 843"/>
              <a:gd name="T56" fmla="*/ 1080 w 1355"/>
              <a:gd name="T57" fmla="*/ 364 h 843"/>
              <a:gd name="T58" fmla="*/ 1278 w 1355"/>
              <a:gd name="T59" fmla="*/ 565 h 843"/>
              <a:gd name="T60" fmla="*/ 1080 w 1355"/>
              <a:gd name="T61" fmla="*/ 766 h 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55" h="843">
                <a:moveTo>
                  <a:pt x="1277" y="371"/>
                </a:moveTo>
                <a:cubicBezTo>
                  <a:pt x="1242" y="335"/>
                  <a:pt x="1201" y="311"/>
                  <a:pt x="1157" y="298"/>
                </a:cubicBezTo>
                <a:cubicBezTo>
                  <a:pt x="1157" y="291"/>
                  <a:pt x="1157" y="285"/>
                  <a:pt x="1157" y="277"/>
                </a:cubicBezTo>
                <a:cubicBezTo>
                  <a:pt x="1157" y="205"/>
                  <a:pt x="1130" y="136"/>
                  <a:pt x="1080" y="83"/>
                </a:cubicBezTo>
                <a:cubicBezTo>
                  <a:pt x="1028" y="29"/>
                  <a:pt x="959" y="0"/>
                  <a:pt x="888" y="0"/>
                </a:cubicBezTo>
                <a:cubicBezTo>
                  <a:pt x="789" y="0"/>
                  <a:pt x="700" y="54"/>
                  <a:pt x="650" y="135"/>
                </a:cubicBezTo>
                <a:cubicBezTo>
                  <a:pt x="618" y="121"/>
                  <a:pt x="581" y="114"/>
                  <a:pt x="544" y="114"/>
                </a:cubicBezTo>
                <a:cubicBezTo>
                  <a:pt x="471" y="114"/>
                  <a:pt x="404" y="141"/>
                  <a:pt x="353" y="189"/>
                </a:cubicBezTo>
                <a:cubicBezTo>
                  <a:pt x="324" y="217"/>
                  <a:pt x="302" y="250"/>
                  <a:pt x="287" y="287"/>
                </a:cubicBezTo>
                <a:cubicBezTo>
                  <a:pt x="283" y="287"/>
                  <a:pt x="279" y="287"/>
                  <a:pt x="275" y="287"/>
                </a:cubicBezTo>
                <a:cubicBezTo>
                  <a:pt x="203" y="287"/>
                  <a:pt x="134" y="317"/>
                  <a:pt x="82" y="370"/>
                </a:cubicBezTo>
                <a:cubicBezTo>
                  <a:pt x="29" y="422"/>
                  <a:pt x="0" y="492"/>
                  <a:pt x="0" y="565"/>
                </a:cubicBezTo>
                <a:cubicBezTo>
                  <a:pt x="0" y="638"/>
                  <a:pt x="29" y="707"/>
                  <a:pt x="82" y="760"/>
                </a:cubicBezTo>
                <a:cubicBezTo>
                  <a:pt x="134" y="814"/>
                  <a:pt x="203" y="843"/>
                  <a:pt x="275" y="843"/>
                </a:cubicBezTo>
                <a:cubicBezTo>
                  <a:pt x="1080" y="843"/>
                  <a:pt x="1080" y="843"/>
                  <a:pt x="1080" y="843"/>
                </a:cubicBezTo>
                <a:cubicBezTo>
                  <a:pt x="1155" y="843"/>
                  <a:pt x="1224" y="814"/>
                  <a:pt x="1277" y="760"/>
                </a:cubicBezTo>
                <a:cubicBezTo>
                  <a:pt x="1327" y="707"/>
                  <a:pt x="1355" y="638"/>
                  <a:pt x="1355" y="565"/>
                </a:cubicBezTo>
                <a:cubicBezTo>
                  <a:pt x="1355" y="492"/>
                  <a:pt x="1327" y="422"/>
                  <a:pt x="1277" y="371"/>
                </a:cubicBezTo>
                <a:close/>
                <a:moveTo>
                  <a:pt x="1080" y="766"/>
                </a:moveTo>
                <a:cubicBezTo>
                  <a:pt x="1080" y="766"/>
                  <a:pt x="437" y="766"/>
                  <a:pt x="275" y="766"/>
                </a:cubicBezTo>
                <a:cubicBezTo>
                  <a:pt x="167" y="766"/>
                  <a:pt x="76" y="674"/>
                  <a:pt x="76" y="565"/>
                </a:cubicBezTo>
                <a:cubicBezTo>
                  <a:pt x="76" y="457"/>
                  <a:pt x="167" y="364"/>
                  <a:pt x="275" y="364"/>
                </a:cubicBezTo>
                <a:cubicBezTo>
                  <a:pt x="302" y="364"/>
                  <a:pt x="324" y="370"/>
                  <a:pt x="346" y="381"/>
                </a:cubicBezTo>
                <a:cubicBezTo>
                  <a:pt x="351" y="272"/>
                  <a:pt x="437" y="191"/>
                  <a:pt x="544" y="191"/>
                </a:cubicBezTo>
                <a:cubicBezTo>
                  <a:pt x="603" y="191"/>
                  <a:pt x="650" y="213"/>
                  <a:pt x="689" y="255"/>
                </a:cubicBezTo>
                <a:cubicBezTo>
                  <a:pt x="699" y="158"/>
                  <a:pt x="785" y="77"/>
                  <a:pt x="888" y="77"/>
                </a:cubicBezTo>
                <a:cubicBezTo>
                  <a:pt x="994" y="77"/>
                  <a:pt x="1080" y="169"/>
                  <a:pt x="1080" y="277"/>
                </a:cubicBezTo>
                <a:cubicBezTo>
                  <a:pt x="1080" y="311"/>
                  <a:pt x="1075" y="343"/>
                  <a:pt x="1064" y="370"/>
                </a:cubicBezTo>
                <a:cubicBezTo>
                  <a:pt x="1069" y="364"/>
                  <a:pt x="1075" y="364"/>
                  <a:pt x="1080" y="364"/>
                </a:cubicBezTo>
                <a:cubicBezTo>
                  <a:pt x="1192" y="364"/>
                  <a:pt x="1278" y="457"/>
                  <a:pt x="1278" y="565"/>
                </a:cubicBezTo>
                <a:cubicBezTo>
                  <a:pt x="1278" y="674"/>
                  <a:pt x="1192" y="766"/>
                  <a:pt x="1080" y="766"/>
                </a:cubicBezTo>
                <a:close/>
              </a:path>
            </a:pathLst>
          </a:custGeom>
          <a:solidFill>
            <a:schemeClr val="tx1"/>
          </a:solidFill>
          <a:ln>
            <a:noFill/>
          </a:ln>
        </p:spPr>
        <p:txBody>
          <a:bodyPr vert="horz" wrap="square" lIns="93247" tIns="46623" rIns="93247" bIns="46623" numCol="1" anchor="t" anchorCtr="0" compatLnSpc="1">
            <a:prstTxWarp prst="textNoShape">
              <a:avLst/>
            </a:prstTxWarp>
          </a:bodyPr>
          <a:lstStyle/>
          <a:p>
            <a:pPr defTabSz="932597">
              <a:defRPr/>
            </a:pPr>
            <a:endParaRPr lang="en-US" sz="1836">
              <a:solidFill>
                <a:srgbClr val="FFFFFF"/>
              </a:solidFill>
              <a:latin typeface="Segoe UI Semilight"/>
            </a:endParaRPr>
          </a:p>
        </p:txBody>
      </p:sp>
      <p:pic>
        <p:nvPicPr>
          <p:cNvPr id="5" name="Content Placeholder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10923916" y="6107621"/>
            <a:ext cx="834286" cy="809490"/>
          </a:xfrm>
          <a:prstGeom prst="rect">
            <a:avLst/>
          </a:prstGeom>
        </p:spPr>
      </p:pic>
    </p:spTree>
    <p:extLst>
      <p:ext uri="{BB962C8B-B14F-4D97-AF65-F5344CB8AC3E}">
        <p14:creationId xmlns:p14="http://schemas.microsoft.com/office/powerpoint/2010/main" val="5188998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3852" y="165448"/>
            <a:ext cx="11887878" cy="917444"/>
          </a:xfrm>
        </p:spPr>
        <p:txBody>
          <a:bodyPr/>
          <a:lstStyle/>
          <a:p>
            <a:r>
              <a:rPr lang="en-US" sz="4399" spc="-70"/>
              <a:t>What is Kubernetes?</a:t>
            </a:r>
          </a:p>
        </p:txBody>
      </p:sp>
      <p:sp>
        <p:nvSpPr>
          <p:cNvPr id="3" name="Content Placeholder 2"/>
          <p:cNvSpPr>
            <a:spLocks noGrp="1"/>
          </p:cNvSpPr>
          <p:nvPr>
            <p:ph type="body" sz="quarter" idx="10"/>
          </p:nvPr>
        </p:nvSpPr>
        <p:spPr>
          <a:xfrm>
            <a:off x="360040" y="1056829"/>
            <a:ext cx="11809325" cy="5806955"/>
          </a:xfrm>
          <a:prstGeom prst="rect">
            <a:avLst/>
          </a:prstGeom>
        </p:spPr>
        <p:txBody>
          <a:bodyPr/>
          <a:lstStyle/>
          <a:p>
            <a:r>
              <a:rPr lang="en-US" dirty="0"/>
              <a:t>History</a:t>
            </a:r>
          </a:p>
          <a:p>
            <a:pPr lvl="1"/>
            <a:r>
              <a:rPr lang="en-US" sz="2000" dirty="0"/>
              <a:t>Google open sourced </a:t>
            </a:r>
            <a:r>
              <a:rPr lang="en-US" sz="2000" dirty="0" err="1"/>
              <a:t>borg</a:t>
            </a:r>
            <a:r>
              <a:rPr lang="en-US" sz="2000" dirty="0"/>
              <a:t>. Google still actively involved, but less so every day</a:t>
            </a:r>
          </a:p>
          <a:p>
            <a:pPr lvl="1"/>
            <a:r>
              <a:rPr lang="en-US" sz="2000" dirty="0"/>
              <a:t>Schedules and runs application containers across a cluster of machines</a:t>
            </a:r>
          </a:p>
          <a:p>
            <a:pPr lvl="1"/>
            <a:r>
              <a:rPr lang="en-US" sz="2000" dirty="0"/>
              <a:t>Kubernetes v1.0 released on July 21, 2015. Joe Beda, Brendan Burns, &amp; Craig </a:t>
            </a:r>
            <a:r>
              <a:rPr lang="en-US" sz="2000" dirty="0" err="1"/>
              <a:t>McLuckie</a:t>
            </a:r>
            <a:endParaRPr lang="en-US" sz="2000" dirty="0"/>
          </a:p>
          <a:p>
            <a:pPr lvl="1"/>
            <a:r>
              <a:rPr lang="en-US" sz="2000" dirty="0"/>
              <a:t>Over 1,700 authors</a:t>
            </a:r>
          </a:p>
          <a:p>
            <a:r>
              <a:rPr lang="en-US" dirty="0"/>
              <a:t>Key features</a:t>
            </a:r>
          </a:p>
          <a:p>
            <a:pPr lvl="1"/>
            <a:r>
              <a:rPr lang="en-US" sz="2000" dirty="0"/>
              <a:t>Declarative infrastructure</a:t>
            </a:r>
          </a:p>
          <a:p>
            <a:pPr lvl="1"/>
            <a:r>
              <a:rPr lang="en-US" sz="2000" dirty="0"/>
              <a:t>Self-healing</a:t>
            </a:r>
          </a:p>
          <a:p>
            <a:pPr lvl="1"/>
            <a:r>
              <a:rPr lang="en-US" sz="2000" dirty="0"/>
              <a:t>Horizontal scaling</a:t>
            </a:r>
          </a:p>
          <a:p>
            <a:pPr lvl="1"/>
            <a:r>
              <a:rPr lang="en-US" sz="2000" dirty="0"/>
              <a:t>Automated rollouts and rollbacks</a:t>
            </a:r>
          </a:p>
          <a:p>
            <a:pPr lvl="1"/>
            <a:r>
              <a:rPr lang="en-US" sz="2000" dirty="0"/>
              <a:t>Service discovery and load balancing</a:t>
            </a:r>
          </a:p>
          <a:p>
            <a:pPr lvl="1"/>
            <a:r>
              <a:rPr lang="en-US" sz="2000" dirty="0"/>
              <a:t>Automatic </a:t>
            </a:r>
            <a:r>
              <a:rPr lang="en-US" sz="2000" dirty="0" err="1"/>
              <a:t>binpacking</a:t>
            </a:r>
            <a:endParaRPr lang="en-US" sz="2000" dirty="0"/>
          </a:p>
          <a:p>
            <a:pPr lvl="1"/>
            <a:r>
              <a:rPr lang="en-US" sz="2000" dirty="0"/>
              <a:t>Storage orchestration</a:t>
            </a:r>
          </a:p>
          <a:p>
            <a:pPr lvl="1"/>
            <a:r>
              <a:rPr lang="en-US" sz="2000" dirty="0"/>
              <a:t>Secret and configuration management</a:t>
            </a:r>
          </a:p>
          <a:p>
            <a:pPr lvl="1"/>
            <a:r>
              <a:rPr lang="en-US" sz="2000" dirty="0"/>
              <a:t>Not a PaaS platform</a:t>
            </a:r>
          </a:p>
        </p:txBody>
      </p:sp>
      <p:sp>
        <p:nvSpPr>
          <p:cNvPr id="4" name="Freeform 21"/>
          <p:cNvSpPr>
            <a:spLocks noChangeAspect="1" noEditPoints="1"/>
          </p:cNvSpPr>
          <p:nvPr/>
        </p:nvSpPr>
        <p:spPr bwMode="black">
          <a:xfrm>
            <a:off x="10349185" y="5616249"/>
            <a:ext cx="1820180" cy="1133640"/>
          </a:xfrm>
          <a:custGeom>
            <a:avLst/>
            <a:gdLst>
              <a:gd name="T0" fmla="*/ 1277 w 1355"/>
              <a:gd name="T1" fmla="*/ 371 h 843"/>
              <a:gd name="T2" fmla="*/ 1157 w 1355"/>
              <a:gd name="T3" fmla="*/ 298 h 843"/>
              <a:gd name="T4" fmla="*/ 1157 w 1355"/>
              <a:gd name="T5" fmla="*/ 277 h 843"/>
              <a:gd name="T6" fmla="*/ 1080 w 1355"/>
              <a:gd name="T7" fmla="*/ 83 h 843"/>
              <a:gd name="T8" fmla="*/ 888 w 1355"/>
              <a:gd name="T9" fmla="*/ 0 h 843"/>
              <a:gd name="T10" fmla="*/ 650 w 1355"/>
              <a:gd name="T11" fmla="*/ 135 h 843"/>
              <a:gd name="T12" fmla="*/ 544 w 1355"/>
              <a:gd name="T13" fmla="*/ 114 h 843"/>
              <a:gd name="T14" fmla="*/ 353 w 1355"/>
              <a:gd name="T15" fmla="*/ 189 h 843"/>
              <a:gd name="T16" fmla="*/ 287 w 1355"/>
              <a:gd name="T17" fmla="*/ 287 h 843"/>
              <a:gd name="T18" fmla="*/ 275 w 1355"/>
              <a:gd name="T19" fmla="*/ 287 h 843"/>
              <a:gd name="T20" fmla="*/ 82 w 1355"/>
              <a:gd name="T21" fmla="*/ 370 h 843"/>
              <a:gd name="T22" fmla="*/ 0 w 1355"/>
              <a:gd name="T23" fmla="*/ 565 h 843"/>
              <a:gd name="T24" fmla="*/ 82 w 1355"/>
              <a:gd name="T25" fmla="*/ 760 h 843"/>
              <a:gd name="T26" fmla="*/ 275 w 1355"/>
              <a:gd name="T27" fmla="*/ 843 h 843"/>
              <a:gd name="T28" fmla="*/ 1080 w 1355"/>
              <a:gd name="T29" fmla="*/ 843 h 843"/>
              <a:gd name="T30" fmla="*/ 1277 w 1355"/>
              <a:gd name="T31" fmla="*/ 760 h 843"/>
              <a:gd name="T32" fmla="*/ 1355 w 1355"/>
              <a:gd name="T33" fmla="*/ 565 h 843"/>
              <a:gd name="T34" fmla="*/ 1277 w 1355"/>
              <a:gd name="T35" fmla="*/ 371 h 843"/>
              <a:gd name="T36" fmla="*/ 1080 w 1355"/>
              <a:gd name="T37" fmla="*/ 766 h 843"/>
              <a:gd name="T38" fmla="*/ 275 w 1355"/>
              <a:gd name="T39" fmla="*/ 766 h 843"/>
              <a:gd name="T40" fmla="*/ 76 w 1355"/>
              <a:gd name="T41" fmla="*/ 565 h 843"/>
              <a:gd name="T42" fmla="*/ 275 w 1355"/>
              <a:gd name="T43" fmla="*/ 364 h 843"/>
              <a:gd name="T44" fmla="*/ 346 w 1355"/>
              <a:gd name="T45" fmla="*/ 381 h 843"/>
              <a:gd name="T46" fmla="*/ 544 w 1355"/>
              <a:gd name="T47" fmla="*/ 191 h 843"/>
              <a:gd name="T48" fmla="*/ 689 w 1355"/>
              <a:gd name="T49" fmla="*/ 255 h 843"/>
              <a:gd name="T50" fmla="*/ 888 w 1355"/>
              <a:gd name="T51" fmla="*/ 77 h 843"/>
              <a:gd name="T52" fmla="*/ 1080 w 1355"/>
              <a:gd name="T53" fmla="*/ 277 h 843"/>
              <a:gd name="T54" fmla="*/ 1064 w 1355"/>
              <a:gd name="T55" fmla="*/ 370 h 843"/>
              <a:gd name="T56" fmla="*/ 1080 w 1355"/>
              <a:gd name="T57" fmla="*/ 364 h 843"/>
              <a:gd name="T58" fmla="*/ 1278 w 1355"/>
              <a:gd name="T59" fmla="*/ 565 h 843"/>
              <a:gd name="T60" fmla="*/ 1080 w 1355"/>
              <a:gd name="T61" fmla="*/ 766 h 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55" h="843">
                <a:moveTo>
                  <a:pt x="1277" y="371"/>
                </a:moveTo>
                <a:cubicBezTo>
                  <a:pt x="1242" y="335"/>
                  <a:pt x="1201" y="311"/>
                  <a:pt x="1157" y="298"/>
                </a:cubicBezTo>
                <a:cubicBezTo>
                  <a:pt x="1157" y="291"/>
                  <a:pt x="1157" y="285"/>
                  <a:pt x="1157" y="277"/>
                </a:cubicBezTo>
                <a:cubicBezTo>
                  <a:pt x="1157" y="205"/>
                  <a:pt x="1130" y="136"/>
                  <a:pt x="1080" y="83"/>
                </a:cubicBezTo>
                <a:cubicBezTo>
                  <a:pt x="1028" y="29"/>
                  <a:pt x="959" y="0"/>
                  <a:pt x="888" y="0"/>
                </a:cubicBezTo>
                <a:cubicBezTo>
                  <a:pt x="789" y="0"/>
                  <a:pt x="700" y="54"/>
                  <a:pt x="650" y="135"/>
                </a:cubicBezTo>
                <a:cubicBezTo>
                  <a:pt x="618" y="121"/>
                  <a:pt x="581" y="114"/>
                  <a:pt x="544" y="114"/>
                </a:cubicBezTo>
                <a:cubicBezTo>
                  <a:pt x="471" y="114"/>
                  <a:pt x="404" y="141"/>
                  <a:pt x="353" y="189"/>
                </a:cubicBezTo>
                <a:cubicBezTo>
                  <a:pt x="324" y="217"/>
                  <a:pt x="302" y="250"/>
                  <a:pt x="287" y="287"/>
                </a:cubicBezTo>
                <a:cubicBezTo>
                  <a:pt x="283" y="287"/>
                  <a:pt x="279" y="287"/>
                  <a:pt x="275" y="287"/>
                </a:cubicBezTo>
                <a:cubicBezTo>
                  <a:pt x="203" y="287"/>
                  <a:pt x="134" y="317"/>
                  <a:pt x="82" y="370"/>
                </a:cubicBezTo>
                <a:cubicBezTo>
                  <a:pt x="29" y="422"/>
                  <a:pt x="0" y="492"/>
                  <a:pt x="0" y="565"/>
                </a:cubicBezTo>
                <a:cubicBezTo>
                  <a:pt x="0" y="638"/>
                  <a:pt x="29" y="707"/>
                  <a:pt x="82" y="760"/>
                </a:cubicBezTo>
                <a:cubicBezTo>
                  <a:pt x="134" y="814"/>
                  <a:pt x="203" y="843"/>
                  <a:pt x="275" y="843"/>
                </a:cubicBezTo>
                <a:cubicBezTo>
                  <a:pt x="1080" y="843"/>
                  <a:pt x="1080" y="843"/>
                  <a:pt x="1080" y="843"/>
                </a:cubicBezTo>
                <a:cubicBezTo>
                  <a:pt x="1155" y="843"/>
                  <a:pt x="1224" y="814"/>
                  <a:pt x="1277" y="760"/>
                </a:cubicBezTo>
                <a:cubicBezTo>
                  <a:pt x="1327" y="707"/>
                  <a:pt x="1355" y="638"/>
                  <a:pt x="1355" y="565"/>
                </a:cubicBezTo>
                <a:cubicBezTo>
                  <a:pt x="1355" y="492"/>
                  <a:pt x="1327" y="422"/>
                  <a:pt x="1277" y="371"/>
                </a:cubicBezTo>
                <a:close/>
                <a:moveTo>
                  <a:pt x="1080" y="766"/>
                </a:moveTo>
                <a:cubicBezTo>
                  <a:pt x="1080" y="766"/>
                  <a:pt x="437" y="766"/>
                  <a:pt x="275" y="766"/>
                </a:cubicBezTo>
                <a:cubicBezTo>
                  <a:pt x="167" y="766"/>
                  <a:pt x="76" y="674"/>
                  <a:pt x="76" y="565"/>
                </a:cubicBezTo>
                <a:cubicBezTo>
                  <a:pt x="76" y="457"/>
                  <a:pt x="167" y="364"/>
                  <a:pt x="275" y="364"/>
                </a:cubicBezTo>
                <a:cubicBezTo>
                  <a:pt x="302" y="364"/>
                  <a:pt x="324" y="370"/>
                  <a:pt x="346" y="381"/>
                </a:cubicBezTo>
                <a:cubicBezTo>
                  <a:pt x="351" y="272"/>
                  <a:pt x="437" y="191"/>
                  <a:pt x="544" y="191"/>
                </a:cubicBezTo>
                <a:cubicBezTo>
                  <a:pt x="603" y="191"/>
                  <a:pt x="650" y="213"/>
                  <a:pt x="689" y="255"/>
                </a:cubicBezTo>
                <a:cubicBezTo>
                  <a:pt x="699" y="158"/>
                  <a:pt x="785" y="77"/>
                  <a:pt x="888" y="77"/>
                </a:cubicBezTo>
                <a:cubicBezTo>
                  <a:pt x="994" y="77"/>
                  <a:pt x="1080" y="169"/>
                  <a:pt x="1080" y="277"/>
                </a:cubicBezTo>
                <a:cubicBezTo>
                  <a:pt x="1080" y="311"/>
                  <a:pt x="1075" y="343"/>
                  <a:pt x="1064" y="370"/>
                </a:cubicBezTo>
                <a:cubicBezTo>
                  <a:pt x="1069" y="364"/>
                  <a:pt x="1075" y="364"/>
                  <a:pt x="1080" y="364"/>
                </a:cubicBezTo>
                <a:cubicBezTo>
                  <a:pt x="1192" y="364"/>
                  <a:pt x="1278" y="457"/>
                  <a:pt x="1278" y="565"/>
                </a:cubicBezTo>
                <a:cubicBezTo>
                  <a:pt x="1278" y="674"/>
                  <a:pt x="1192" y="766"/>
                  <a:pt x="1080" y="766"/>
                </a:cubicBezTo>
                <a:close/>
              </a:path>
            </a:pathLst>
          </a:custGeom>
          <a:solidFill>
            <a:schemeClr val="tx1"/>
          </a:solidFill>
          <a:ln>
            <a:noFill/>
          </a:ln>
        </p:spPr>
        <p:txBody>
          <a:bodyPr vert="horz" wrap="square" lIns="93247" tIns="46623" rIns="93247" bIns="46623" numCol="1" anchor="t" anchorCtr="0" compatLnSpc="1">
            <a:prstTxWarp prst="textNoShape">
              <a:avLst/>
            </a:prstTxWarp>
          </a:bodyPr>
          <a:lstStyle/>
          <a:p>
            <a:pPr defTabSz="932597">
              <a:defRPr/>
            </a:pPr>
            <a:endParaRPr lang="en-US" sz="1836">
              <a:solidFill>
                <a:srgbClr val="FFFFFF"/>
              </a:solidFill>
              <a:latin typeface="Segoe UI Semilight"/>
            </a:endParaRPr>
          </a:p>
        </p:txBody>
      </p:sp>
      <p:pic>
        <p:nvPicPr>
          <p:cNvPr id="5" name="Content Placeholder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10923916" y="6107621"/>
            <a:ext cx="834286" cy="809490"/>
          </a:xfrm>
          <a:prstGeom prst="rect">
            <a:avLst/>
          </a:prstGeom>
        </p:spPr>
      </p:pic>
    </p:spTree>
    <p:extLst>
      <p:ext uri="{BB962C8B-B14F-4D97-AF65-F5344CB8AC3E}">
        <p14:creationId xmlns:p14="http://schemas.microsoft.com/office/powerpoint/2010/main" val="6079217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9" end="9"/>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10" end="1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11" end="11"/>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12" end="1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13" end="13"/>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p:cNvSpPr>
          <p:nvPr/>
        </p:nvSpPr>
        <p:spPr>
          <a:xfrm>
            <a:off x="123233" y="1339038"/>
            <a:ext cx="5078724" cy="3996827"/>
          </a:xfrm>
          <a:prstGeom prst="rect">
            <a:avLst/>
          </a:prstGeom>
          <a:noFill/>
        </p:spPr>
        <p:txBody>
          <a:bodyPr vert="horz" wrap="square" lIns="182828" tIns="146262" rIns="182828" bIns="146262"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145">
              <a:lnSpc>
                <a:spcPct val="100000"/>
              </a:lnSpc>
              <a:spcBef>
                <a:spcPts val="0"/>
              </a:spcBef>
              <a:spcAft>
                <a:spcPts val="1198"/>
              </a:spcAft>
              <a:buClr>
                <a:srgbClr val="FFFFFF"/>
              </a:buClr>
              <a:buNone/>
              <a:defRPr/>
            </a:pPr>
            <a:r>
              <a:rPr lang="en-US" sz="2448">
                <a:solidFill>
                  <a:prstClr val="white"/>
                </a:solidFill>
                <a:latin typeface="Segoe UI Semibold" panose="020B0702040204020203" pitchFamily="34" charset="0"/>
                <a:cs typeface="Segoe UI Semibold" panose="020B0702040204020203" pitchFamily="34" charset="0"/>
              </a:rPr>
              <a:t>Container hosting solution </a:t>
            </a:r>
            <a:br>
              <a:rPr lang="en-US" sz="2448">
                <a:solidFill>
                  <a:prstClr val="white"/>
                </a:solidFill>
                <a:latin typeface="Segoe UI Semibold" panose="020B0702040204020203" pitchFamily="34" charset="0"/>
                <a:cs typeface="Segoe UI Semibold" panose="020B0702040204020203" pitchFamily="34" charset="0"/>
              </a:rPr>
            </a:br>
            <a:r>
              <a:rPr lang="en-US" sz="2448">
                <a:solidFill>
                  <a:prstClr val="white"/>
                </a:solidFill>
                <a:latin typeface="Segoe UI Semibold" panose="020B0702040204020203" pitchFamily="34" charset="0"/>
                <a:cs typeface="Segoe UI Semibold" panose="020B0702040204020203" pitchFamily="34" charset="0"/>
              </a:rPr>
              <a:t>optimized for Azure</a:t>
            </a:r>
          </a:p>
          <a:p>
            <a:pPr marL="0" indent="0" defTabSz="932145">
              <a:lnSpc>
                <a:spcPct val="100000"/>
              </a:lnSpc>
              <a:spcBef>
                <a:spcPts val="0"/>
              </a:spcBef>
              <a:spcAft>
                <a:spcPts val="1198"/>
              </a:spcAft>
              <a:buClr>
                <a:srgbClr val="FFFFFF"/>
              </a:buClr>
              <a:buNone/>
              <a:defRPr/>
            </a:pPr>
            <a:r>
              <a:rPr lang="en-US" sz="2448">
                <a:solidFill>
                  <a:prstClr val="white"/>
                </a:solidFill>
                <a:latin typeface="Segoe UI Semibold" panose="020B0702040204020203" pitchFamily="34" charset="0"/>
                <a:cs typeface="Segoe UI Semibold" panose="020B0702040204020203" pitchFamily="34" charset="0"/>
              </a:rPr>
              <a:t>Azure-hosted control plane</a:t>
            </a:r>
          </a:p>
          <a:p>
            <a:pPr marL="0" indent="0" defTabSz="932145">
              <a:lnSpc>
                <a:spcPct val="100000"/>
              </a:lnSpc>
              <a:spcBef>
                <a:spcPts val="0"/>
              </a:spcBef>
              <a:spcAft>
                <a:spcPts val="1198"/>
              </a:spcAft>
              <a:buClr>
                <a:srgbClr val="FFFFFF"/>
              </a:buClr>
              <a:buNone/>
              <a:defRPr/>
            </a:pPr>
            <a:r>
              <a:rPr lang="en-US" sz="2448">
                <a:solidFill>
                  <a:prstClr val="white"/>
                </a:solidFill>
                <a:latin typeface="Segoe UI Semibold" panose="020B0702040204020203" pitchFamily="34" charset="0"/>
                <a:cs typeface="Segoe UI Semibold" panose="020B0702040204020203" pitchFamily="34" charset="0"/>
              </a:rPr>
              <a:t>Only pay for resource consumption</a:t>
            </a:r>
          </a:p>
          <a:p>
            <a:pPr marL="0" indent="0" defTabSz="932145">
              <a:lnSpc>
                <a:spcPct val="100000"/>
              </a:lnSpc>
              <a:spcBef>
                <a:spcPts val="0"/>
              </a:spcBef>
              <a:spcAft>
                <a:spcPts val="1198"/>
              </a:spcAft>
              <a:buClr>
                <a:srgbClr val="FFFFFF"/>
              </a:buClr>
              <a:buNone/>
              <a:defRPr/>
            </a:pPr>
            <a:r>
              <a:rPr lang="en-US" sz="2448">
                <a:solidFill>
                  <a:prstClr val="white"/>
                </a:solidFill>
                <a:latin typeface="Segoe UI Semibold" panose="020B0702040204020203" pitchFamily="34" charset="0"/>
                <a:cs typeface="Segoe UI Semibold" panose="020B0702040204020203" pitchFamily="34" charset="0"/>
              </a:rPr>
              <a:t>Automated upgrades, self-healing, easy scaling</a:t>
            </a:r>
          </a:p>
          <a:p>
            <a:pPr marL="0" indent="0" defTabSz="932145">
              <a:lnSpc>
                <a:spcPct val="100000"/>
              </a:lnSpc>
              <a:spcBef>
                <a:spcPts val="0"/>
              </a:spcBef>
              <a:spcAft>
                <a:spcPts val="1198"/>
              </a:spcAft>
              <a:buClr>
                <a:srgbClr val="FFFFFF"/>
              </a:buClr>
              <a:buNone/>
              <a:defRPr/>
            </a:pPr>
            <a:r>
              <a:rPr lang="en-US" sz="2448">
                <a:solidFill>
                  <a:prstClr val="white"/>
                </a:solidFill>
                <a:latin typeface="Segoe UI Semibold" panose="020B0702040204020203" pitchFamily="34" charset="0"/>
                <a:cs typeface="Segoe UI Semibold" panose="020B0702040204020203" pitchFamily="34" charset="0"/>
              </a:rPr>
              <a:t>Ease Kubernetes management with open source upstream portability</a:t>
            </a:r>
          </a:p>
        </p:txBody>
      </p:sp>
      <p:sp>
        <p:nvSpPr>
          <p:cNvPr id="6" name="AutoShape 3"/>
          <p:cNvSpPr>
            <a:spLocks noChangeAspect="1" noChangeArrowheads="1" noTextEdit="1"/>
          </p:cNvSpPr>
          <p:nvPr/>
        </p:nvSpPr>
        <p:spPr bwMode="auto">
          <a:xfrm>
            <a:off x="8121435" y="1848549"/>
            <a:ext cx="4043803" cy="38279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endParaRPr>
          </a:p>
        </p:txBody>
      </p:sp>
      <p:sp>
        <p:nvSpPr>
          <p:cNvPr id="34" name="Title 1"/>
          <p:cNvSpPr txBox="1">
            <a:spLocks/>
          </p:cNvSpPr>
          <p:nvPr/>
        </p:nvSpPr>
        <p:spPr>
          <a:xfrm>
            <a:off x="229654" y="162432"/>
            <a:ext cx="11768041" cy="135176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en-US" sz="4080">
                <a:solidFill>
                  <a:prstClr val="white"/>
                </a:solidFill>
              </a:rPr>
              <a:t>Azure Container Service (AKS)</a:t>
            </a:r>
            <a:br>
              <a:rPr lang="en-US" sz="4080">
                <a:solidFill>
                  <a:prstClr val="white"/>
                </a:solidFill>
              </a:rPr>
            </a:br>
            <a:r>
              <a:rPr lang="en-US" sz="2856" i="1">
                <a:solidFill>
                  <a:prstClr val="white"/>
                </a:solidFill>
              </a:rPr>
              <a:t>Simplify the deployment, management, and operations of Kubernetes</a:t>
            </a:r>
          </a:p>
        </p:txBody>
      </p:sp>
      <p:pic>
        <p:nvPicPr>
          <p:cNvPr id="9" name="Picture 8">
            <a:extLst>
              <a:ext uri="{FF2B5EF4-FFF2-40B4-BE49-F238E27FC236}">
                <a16:creationId xmlns="" xmlns:a16="http://schemas.microsoft.com/office/drawing/2014/main" id="{6126DC11-2565-174B-A7E0-34DA17D97E1A}"/>
              </a:ext>
            </a:extLst>
          </p:cNvPr>
          <p:cNvPicPr>
            <a:picLocks noChangeAspect="1"/>
          </p:cNvPicPr>
          <p:nvPr/>
        </p:nvPicPr>
        <p:blipFill>
          <a:blip r:embed="rId3"/>
          <a:stretch>
            <a:fillRect/>
          </a:stretch>
        </p:blipFill>
        <p:spPr>
          <a:xfrm>
            <a:off x="5095536" y="1439146"/>
            <a:ext cx="6969661" cy="3903010"/>
          </a:xfrm>
          <a:prstGeom prst="rect">
            <a:avLst/>
          </a:prstGeom>
        </p:spPr>
      </p:pic>
      <p:pic>
        <p:nvPicPr>
          <p:cNvPr id="5" name="Picture 4">
            <a:extLst>
              <a:ext uri="{FF2B5EF4-FFF2-40B4-BE49-F238E27FC236}">
                <a16:creationId xmlns="" xmlns:a16="http://schemas.microsoft.com/office/drawing/2014/main" id="{5BC2DF09-DC5D-2444-AF6F-1CBAD2B8951D}"/>
              </a:ext>
            </a:extLst>
          </p:cNvPr>
          <p:cNvPicPr>
            <a:picLocks noChangeAspect="1"/>
          </p:cNvPicPr>
          <p:nvPr/>
        </p:nvPicPr>
        <p:blipFill>
          <a:blip r:embed="rId4"/>
          <a:stretch>
            <a:fillRect/>
          </a:stretch>
        </p:blipFill>
        <p:spPr>
          <a:xfrm>
            <a:off x="8121434" y="5084610"/>
            <a:ext cx="4314157" cy="1909914"/>
          </a:xfrm>
          <a:prstGeom prst="rect">
            <a:avLst/>
          </a:prstGeom>
        </p:spPr>
      </p:pic>
    </p:spTree>
    <p:extLst>
      <p:ext uri="{BB962C8B-B14F-4D97-AF65-F5344CB8AC3E}">
        <p14:creationId xmlns:p14="http://schemas.microsoft.com/office/powerpoint/2010/main" val="1327330099"/>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graphicFrame>
        <p:nvGraphicFramePr>
          <p:cNvPr id="5" name="Table 4"/>
          <p:cNvGraphicFramePr>
            <a:graphicFrameLocks noGrp="1"/>
          </p:cNvGraphicFramePr>
          <p:nvPr>
            <p:extLst>
              <p:ext uri="{D42A27DB-BD31-4B8C-83A1-F6EECF244321}">
                <p14:modId xmlns:p14="http://schemas.microsoft.com/office/powerpoint/2010/main" val="1902369594"/>
              </p:ext>
            </p:extLst>
          </p:nvPr>
        </p:nvGraphicFramePr>
        <p:xfrm>
          <a:off x="845827" y="1212849"/>
          <a:ext cx="9559813" cy="5463933"/>
        </p:xfrm>
        <a:graphic>
          <a:graphicData uri="http://schemas.openxmlformats.org/drawingml/2006/table">
            <a:tbl>
              <a:tblPr firstRow="1" bandRow="1">
                <a:tableStyleId>{69CF1AB2-1976-4502-BF36-3FF5EA218861}</a:tableStyleId>
              </a:tblPr>
              <a:tblGrid>
                <a:gridCol w="3092256"/>
                <a:gridCol w="6467557"/>
              </a:tblGrid>
              <a:tr h="449605">
                <a:tc>
                  <a:txBody>
                    <a:bodyPr/>
                    <a:lstStyle/>
                    <a:p>
                      <a:r>
                        <a:rPr lang="en-US" dirty="0" smtClean="0"/>
                        <a:t>Time</a:t>
                      </a:r>
                      <a:endParaRPr lang="en-US" dirty="0"/>
                    </a:p>
                  </a:txBody>
                  <a:tcPr/>
                </a:tc>
                <a:tc>
                  <a:txBody>
                    <a:bodyPr/>
                    <a:lstStyle/>
                    <a:p>
                      <a:r>
                        <a:rPr lang="en-US" dirty="0" smtClean="0"/>
                        <a:t>Activity</a:t>
                      </a:r>
                      <a:endParaRPr lang="en-US" dirty="0"/>
                    </a:p>
                  </a:txBody>
                  <a:tcPr/>
                </a:tc>
              </a:tr>
              <a:tr h="455848">
                <a:tc>
                  <a:txBody>
                    <a:bodyPr/>
                    <a:lstStyle/>
                    <a:p>
                      <a:r>
                        <a:rPr lang="en-US" dirty="0" smtClean="0"/>
                        <a:t>8:00</a:t>
                      </a:r>
                      <a:r>
                        <a:rPr lang="en-US" baseline="0" dirty="0" smtClean="0"/>
                        <a:t>AM - 8:30AM</a:t>
                      </a:r>
                      <a:endParaRPr lang="en-US" dirty="0"/>
                    </a:p>
                  </a:txBody>
                  <a:tcPr/>
                </a:tc>
                <a:tc>
                  <a:txBody>
                    <a:bodyPr/>
                    <a:lstStyle/>
                    <a:p>
                      <a:r>
                        <a:rPr lang="en-US" dirty="0" smtClean="0"/>
                        <a:t>REGISTRATION</a:t>
                      </a:r>
                      <a:endParaRPr lang="en-US" dirty="0"/>
                    </a:p>
                  </a:txBody>
                  <a:tcPr/>
                </a:tc>
              </a:tr>
              <a:tr h="455848">
                <a:tc>
                  <a:txBody>
                    <a:bodyPr/>
                    <a:lstStyle/>
                    <a:p>
                      <a:r>
                        <a:rPr lang="en-US" dirty="0" smtClean="0"/>
                        <a:t>8:30</a:t>
                      </a:r>
                      <a:r>
                        <a:rPr lang="en-US" baseline="0" dirty="0" smtClean="0"/>
                        <a:t>AM </a:t>
                      </a:r>
                      <a:r>
                        <a:rPr lang="mr-IN" baseline="0" dirty="0" smtClean="0"/>
                        <a:t>–</a:t>
                      </a:r>
                      <a:r>
                        <a:rPr lang="en-US" baseline="0" dirty="0" smtClean="0"/>
                        <a:t> 9:00AM </a:t>
                      </a:r>
                      <a:endParaRPr lang="en-US" dirty="0"/>
                    </a:p>
                  </a:txBody>
                  <a:tcPr/>
                </a:tc>
                <a:tc>
                  <a:txBody>
                    <a:bodyPr/>
                    <a:lstStyle/>
                    <a:p>
                      <a:r>
                        <a:rPr lang="en-US" dirty="0" smtClean="0"/>
                        <a:t>BREAKFAST</a:t>
                      </a:r>
                      <a:endParaRPr lang="en-US" dirty="0"/>
                    </a:p>
                  </a:txBody>
                  <a:tcPr/>
                </a:tc>
              </a:tr>
              <a:tr h="455848">
                <a:tc>
                  <a:txBody>
                    <a:bodyPr/>
                    <a:lstStyle/>
                    <a:p>
                      <a:r>
                        <a:rPr lang="en-US" dirty="0" smtClean="0"/>
                        <a:t>9:00AM</a:t>
                      </a:r>
                      <a:r>
                        <a:rPr lang="en-US" baseline="0" dirty="0" smtClean="0"/>
                        <a:t> </a:t>
                      </a:r>
                      <a:r>
                        <a:rPr lang="mr-IN" baseline="0" dirty="0" smtClean="0"/>
                        <a:t>–</a:t>
                      </a:r>
                      <a:r>
                        <a:rPr lang="en-US" baseline="0" dirty="0" smtClean="0"/>
                        <a:t> 10:30AM</a:t>
                      </a:r>
                      <a:endParaRPr lang="en-US" dirty="0"/>
                    </a:p>
                  </a:txBody>
                  <a:tcPr/>
                </a:tc>
                <a:tc>
                  <a:txBody>
                    <a:bodyPr/>
                    <a:lstStyle/>
                    <a:p>
                      <a:r>
                        <a:rPr lang="en-US" dirty="0" smtClean="0"/>
                        <a:t>Kubernetes Architecture and</a:t>
                      </a:r>
                      <a:r>
                        <a:rPr lang="en-US" baseline="0" dirty="0" smtClean="0"/>
                        <a:t> Core Concepts</a:t>
                      </a:r>
                      <a:endParaRPr lang="en-US" dirty="0"/>
                    </a:p>
                  </a:txBody>
                  <a:tcPr/>
                </a:tc>
              </a:tr>
              <a:tr h="455848">
                <a:tc>
                  <a:txBody>
                    <a:bodyPr/>
                    <a:lstStyle/>
                    <a:p>
                      <a:r>
                        <a:rPr lang="en-US" dirty="0" smtClean="0"/>
                        <a:t>10:30AM </a:t>
                      </a:r>
                      <a:r>
                        <a:rPr lang="mr-IN" dirty="0" smtClean="0"/>
                        <a:t>–</a:t>
                      </a:r>
                      <a:r>
                        <a:rPr lang="en-US" dirty="0" smtClean="0"/>
                        <a:t> 10:45AM</a:t>
                      </a:r>
                      <a:endParaRPr lang="en-US" dirty="0"/>
                    </a:p>
                  </a:txBody>
                  <a:tcPr/>
                </a:tc>
                <a:tc>
                  <a:txBody>
                    <a:bodyPr/>
                    <a:lstStyle/>
                    <a:p>
                      <a:r>
                        <a:rPr lang="en-US" dirty="0" smtClean="0"/>
                        <a:t>BREAK</a:t>
                      </a:r>
                      <a:endParaRPr lang="en-US" dirty="0"/>
                    </a:p>
                  </a:txBody>
                  <a:tcPr/>
                </a:tc>
              </a:tr>
              <a:tr h="455848">
                <a:tc>
                  <a:txBody>
                    <a:bodyPr/>
                    <a:lstStyle/>
                    <a:p>
                      <a:r>
                        <a:rPr lang="en-US" dirty="0" smtClean="0"/>
                        <a:t>10:45AM </a:t>
                      </a:r>
                      <a:r>
                        <a:rPr lang="mr-IN" dirty="0" smtClean="0"/>
                        <a:t>–</a:t>
                      </a:r>
                      <a:r>
                        <a:rPr lang="en-US" dirty="0" smtClean="0"/>
                        <a:t> 12:00</a:t>
                      </a:r>
                      <a:endParaRPr lang="en-US" dirty="0"/>
                    </a:p>
                  </a:txBody>
                  <a:tcPr/>
                </a:tc>
                <a:tc>
                  <a:txBody>
                    <a:bodyPr/>
                    <a:lstStyle/>
                    <a:p>
                      <a:r>
                        <a:rPr lang="en-US" dirty="0" err="1" smtClean="0"/>
                        <a:t>Hackfest</a:t>
                      </a:r>
                      <a:r>
                        <a:rPr lang="en-US" baseline="0" dirty="0" smtClean="0"/>
                        <a:t> Challenges</a:t>
                      </a:r>
                      <a:endParaRPr lang="en-US" dirty="0"/>
                    </a:p>
                  </a:txBody>
                  <a:tcPr/>
                </a:tc>
              </a:tr>
              <a:tr h="455848">
                <a:tc>
                  <a:txBody>
                    <a:bodyPr/>
                    <a:lstStyle/>
                    <a:p>
                      <a:r>
                        <a:rPr lang="en-US" dirty="0" smtClean="0"/>
                        <a:t>12:30 </a:t>
                      </a:r>
                      <a:r>
                        <a:rPr lang="mr-IN" dirty="0" smtClean="0"/>
                        <a:t>–</a:t>
                      </a:r>
                      <a:r>
                        <a:rPr lang="en-US" dirty="0" smtClean="0"/>
                        <a:t> 1:15PM</a:t>
                      </a:r>
                      <a:endParaRPr lang="en-US" dirty="0"/>
                    </a:p>
                  </a:txBody>
                  <a:tcPr/>
                </a:tc>
                <a:tc>
                  <a:txBody>
                    <a:bodyPr/>
                    <a:lstStyle/>
                    <a:p>
                      <a:r>
                        <a:rPr lang="en-US" dirty="0" smtClean="0"/>
                        <a:t>LUNCH</a:t>
                      </a:r>
                      <a:endParaRPr lang="en-US" dirty="0"/>
                    </a:p>
                  </a:txBody>
                  <a:tcPr/>
                </a:tc>
              </a:tr>
              <a:tr h="455848">
                <a:tc>
                  <a:txBody>
                    <a:bodyPr/>
                    <a:lstStyle/>
                    <a:p>
                      <a:r>
                        <a:rPr lang="en-US" dirty="0" smtClean="0"/>
                        <a:t>12:45PM </a:t>
                      </a:r>
                      <a:r>
                        <a:rPr lang="mr-IN" dirty="0" smtClean="0"/>
                        <a:t>–</a:t>
                      </a:r>
                      <a:r>
                        <a:rPr lang="en-US" dirty="0" smtClean="0"/>
                        <a:t> 2:00PM</a:t>
                      </a:r>
                      <a:endParaRPr lang="en-US" dirty="0"/>
                    </a:p>
                  </a:txBody>
                  <a:tcPr/>
                </a:tc>
                <a:tc>
                  <a:txBody>
                    <a:bodyPr/>
                    <a:lstStyle/>
                    <a:p>
                      <a:r>
                        <a:rPr lang="en-US" baseline="0" dirty="0" smtClean="0"/>
                        <a:t>Deploying/Reverse-Engineering the </a:t>
                      </a:r>
                      <a:r>
                        <a:rPr lang="en-US" baseline="0" dirty="0" err="1" smtClean="0"/>
                        <a:t>Todo</a:t>
                      </a:r>
                      <a:r>
                        <a:rPr lang="en-US" baseline="0" dirty="0" smtClean="0"/>
                        <a:t> Application</a:t>
                      </a:r>
                      <a:endParaRPr lang="en-US" dirty="0"/>
                    </a:p>
                  </a:txBody>
                  <a:tcPr/>
                </a:tc>
              </a:tr>
              <a:tr h="455848">
                <a:tc>
                  <a:txBody>
                    <a:bodyPr/>
                    <a:lstStyle/>
                    <a:p>
                      <a:r>
                        <a:rPr lang="en-US" dirty="0" smtClean="0"/>
                        <a:t>2:00PM </a:t>
                      </a:r>
                      <a:r>
                        <a:rPr lang="mr-IN" dirty="0" smtClean="0"/>
                        <a:t>–</a:t>
                      </a:r>
                      <a:r>
                        <a:rPr lang="en-US" dirty="0" smtClean="0"/>
                        <a:t> 2:45PM</a:t>
                      </a:r>
                      <a:endParaRPr lang="en-US" dirty="0"/>
                    </a:p>
                  </a:txBody>
                  <a:tcPr/>
                </a:tc>
                <a:tc>
                  <a:txBody>
                    <a:bodyPr/>
                    <a:lstStyle/>
                    <a:p>
                      <a:r>
                        <a:rPr lang="en-US" dirty="0" smtClean="0"/>
                        <a:t>Advanced</a:t>
                      </a:r>
                      <a:r>
                        <a:rPr lang="en-US" baseline="0" dirty="0" smtClean="0"/>
                        <a:t> K8S topics (RBAC, Ingress, Helm)</a:t>
                      </a:r>
                      <a:endParaRPr lang="en-US" dirty="0"/>
                    </a:p>
                  </a:txBody>
                  <a:tcPr/>
                </a:tc>
              </a:tr>
              <a:tr h="455848">
                <a:tc>
                  <a:txBody>
                    <a:bodyPr/>
                    <a:lstStyle/>
                    <a:p>
                      <a:r>
                        <a:rPr lang="en-US" dirty="0" smtClean="0"/>
                        <a:t>2:45PM</a:t>
                      </a:r>
                      <a:r>
                        <a:rPr lang="en-US" baseline="0" dirty="0" smtClean="0"/>
                        <a:t> </a:t>
                      </a:r>
                      <a:r>
                        <a:rPr lang="mr-IN" baseline="0" dirty="0" smtClean="0"/>
                        <a:t>–</a:t>
                      </a:r>
                      <a:r>
                        <a:rPr lang="en-US" baseline="0" dirty="0" smtClean="0"/>
                        <a:t> 3:00PM</a:t>
                      </a:r>
                      <a:endParaRPr lang="en-US" dirty="0"/>
                    </a:p>
                  </a:txBody>
                  <a:tcPr/>
                </a:tc>
                <a:tc>
                  <a:txBody>
                    <a:bodyPr/>
                    <a:lstStyle/>
                    <a:p>
                      <a:r>
                        <a:rPr lang="en-US" dirty="0" smtClean="0"/>
                        <a:t>BREAK</a:t>
                      </a:r>
                      <a:endParaRPr lang="en-US" dirty="0"/>
                    </a:p>
                  </a:txBody>
                  <a:tcPr/>
                </a:tc>
              </a:tr>
              <a:tr h="455848">
                <a:tc>
                  <a:txBody>
                    <a:bodyPr/>
                    <a:lstStyle/>
                    <a:p>
                      <a:r>
                        <a:rPr lang="en-US" dirty="0" smtClean="0"/>
                        <a:t>3:00PM </a:t>
                      </a:r>
                      <a:r>
                        <a:rPr lang="mr-IN" dirty="0" smtClean="0"/>
                        <a:t>–</a:t>
                      </a:r>
                      <a:r>
                        <a:rPr lang="en-US" dirty="0" smtClean="0"/>
                        <a:t> 4:15PM</a:t>
                      </a:r>
                      <a:endParaRPr lang="en-US" dirty="0"/>
                    </a:p>
                  </a:txBody>
                  <a:tcPr/>
                </a:tc>
                <a:tc>
                  <a:txBody>
                    <a:bodyPr/>
                    <a:lstStyle/>
                    <a:p>
                      <a:r>
                        <a:rPr lang="en-US" dirty="0" err="1" smtClean="0"/>
                        <a:t>Hackfest</a:t>
                      </a:r>
                      <a:r>
                        <a:rPr lang="en-US" dirty="0" smtClean="0"/>
                        <a:t> Challenges</a:t>
                      </a:r>
                      <a:endParaRPr lang="en-US" dirty="0"/>
                    </a:p>
                  </a:txBody>
                  <a:tcPr/>
                </a:tc>
              </a:tr>
              <a:tr h="455848">
                <a:tc>
                  <a:txBody>
                    <a:bodyPr/>
                    <a:lstStyle/>
                    <a:p>
                      <a:r>
                        <a:rPr lang="en-US" dirty="0" smtClean="0"/>
                        <a:t>4:15PM </a:t>
                      </a:r>
                      <a:r>
                        <a:rPr lang="mr-IN" dirty="0" smtClean="0"/>
                        <a:t>–</a:t>
                      </a:r>
                      <a:r>
                        <a:rPr lang="en-US" dirty="0" smtClean="0"/>
                        <a:t> 4:30PM</a:t>
                      </a:r>
                      <a:endParaRPr lang="en-US" dirty="0"/>
                    </a:p>
                  </a:txBody>
                  <a:tcPr/>
                </a:tc>
                <a:tc>
                  <a:txBody>
                    <a:bodyPr/>
                    <a:lstStyle/>
                    <a:p>
                      <a:r>
                        <a:rPr lang="en-US" dirty="0" smtClean="0"/>
                        <a:t>End of Day Summary &amp; Prizes!!</a:t>
                      </a:r>
                      <a:endParaRPr lang="en-US" dirty="0"/>
                    </a:p>
                  </a:txBody>
                  <a:tcPr/>
                </a:tc>
              </a:tr>
            </a:tbl>
          </a:graphicData>
        </a:graphic>
      </p:graphicFrame>
    </p:spTree>
    <p:extLst>
      <p:ext uri="{BB962C8B-B14F-4D97-AF65-F5344CB8AC3E}">
        <p14:creationId xmlns:p14="http://schemas.microsoft.com/office/powerpoint/2010/main" val="856608829"/>
      </p:ext>
    </p:extLst>
  </p:cSld>
  <p:clrMapOvr>
    <a:masterClrMapping/>
  </p:clrMapOvr>
  <p:transition spd="med">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p:cNvSpPr>
          <p:nvPr/>
        </p:nvSpPr>
        <p:spPr>
          <a:xfrm>
            <a:off x="229653" y="1104791"/>
            <a:ext cx="11408928" cy="5153562"/>
          </a:xfrm>
          <a:prstGeom prst="rect">
            <a:avLst/>
          </a:prstGeom>
          <a:noFill/>
        </p:spPr>
        <p:txBody>
          <a:bodyPr vert="horz" wrap="square" lIns="182828" tIns="146262" rIns="182828" bIns="146262"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557" indent="-228557" defTabSz="932563">
              <a:buClrTx/>
              <a:buFont typeface="Wingdings" panose="05000000000000000000" pitchFamily="2" charset="2"/>
              <a:buChar char=""/>
              <a:defRPr/>
            </a:pPr>
            <a:r>
              <a:rPr lang="en-US" sz="3599">
                <a:solidFill>
                  <a:prstClr val="white"/>
                </a:solidFill>
                <a:latin typeface="Segoe UI Light"/>
              </a:rPr>
              <a:t>Automated Kubernetes upgrades</a:t>
            </a:r>
          </a:p>
          <a:p>
            <a:pPr marL="228557" indent="-228557" defTabSz="932563">
              <a:buClrTx/>
              <a:buFont typeface="Wingdings" panose="05000000000000000000" pitchFamily="2" charset="2"/>
              <a:buChar char=""/>
              <a:defRPr/>
            </a:pPr>
            <a:r>
              <a:rPr lang="en-US" sz="3599">
                <a:solidFill>
                  <a:prstClr val="white"/>
                </a:solidFill>
                <a:latin typeface="Segoe UI Light"/>
              </a:rPr>
              <a:t>Self-healing Control Plane</a:t>
            </a:r>
          </a:p>
          <a:p>
            <a:pPr marL="228557" indent="-228557" defTabSz="932563">
              <a:buClrTx/>
              <a:buFont typeface="Wingdings" panose="05000000000000000000" pitchFamily="2" charset="2"/>
              <a:buChar char=""/>
              <a:defRPr/>
            </a:pPr>
            <a:r>
              <a:rPr lang="en-US" sz="3599" err="1">
                <a:solidFill>
                  <a:prstClr val="white"/>
                </a:solidFill>
                <a:latin typeface="Segoe UI Light"/>
              </a:rPr>
              <a:t>etcd</a:t>
            </a:r>
            <a:r>
              <a:rPr lang="en-US" sz="3599">
                <a:solidFill>
                  <a:prstClr val="white"/>
                </a:solidFill>
                <a:latin typeface="Segoe UI Light"/>
              </a:rPr>
              <a:t> SSD backed, automated, H/A, backup/restore</a:t>
            </a:r>
          </a:p>
          <a:p>
            <a:pPr marL="228557" indent="-228557" defTabSz="932563">
              <a:buClrTx/>
              <a:buFont typeface="Wingdings" panose="05000000000000000000" pitchFamily="2" charset="2"/>
              <a:buChar char=""/>
              <a:defRPr/>
            </a:pPr>
            <a:r>
              <a:rPr lang="en-US" sz="3599">
                <a:solidFill>
                  <a:prstClr val="white"/>
                </a:solidFill>
                <a:latin typeface="Segoe UI Light"/>
              </a:rPr>
              <a:t>Customized networking (Azure VNETs, CNI)</a:t>
            </a:r>
          </a:p>
          <a:p>
            <a:pPr marL="228557" indent="-228557" defTabSz="932563">
              <a:buClrTx/>
              <a:buFont typeface="Wingdings" panose="05000000000000000000" pitchFamily="2" charset="2"/>
              <a:buChar char=""/>
              <a:defRPr/>
            </a:pPr>
            <a:r>
              <a:rPr lang="en-US" sz="3599">
                <a:solidFill>
                  <a:prstClr val="white"/>
                </a:solidFill>
                <a:latin typeface="Segoe UI Light"/>
              </a:rPr>
              <a:t>Cluster scaling</a:t>
            </a:r>
          </a:p>
          <a:p>
            <a:pPr marL="228557" indent="-228557" defTabSz="932563">
              <a:buClrTx/>
              <a:buFont typeface="Wingdings" panose="05000000000000000000" pitchFamily="2" charset="2"/>
              <a:buChar char=""/>
              <a:defRPr/>
            </a:pPr>
            <a:r>
              <a:rPr lang="en-US" sz="3599">
                <a:solidFill>
                  <a:prstClr val="white"/>
                </a:solidFill>
                <a:latin typeface="Segoe UI Light"/>
              </a:rPr>
              <a:t>TLS everywhere. Backed by Azure </a:t>
            </a:r>
            <a:r>
              <a:rPr lang="en-US" sz="3599" err="1">
                <a:solidFill>
                  <a:prstClr val="white"/>
                </a:solidFill>
                <a:latin typeface="Segoe UI Light"/>
              </a:rPr>
              <a:t>KeyVault</a:t>
            </a:r>
            <a:endParaRPr lang="en-US" sz="3599">
              <a:solidFill>
                <a:prstClr val="white"/>
              </a:solidFill>
              <a:latin typeface="Segoe UI Light"/>
            </a:endParaRPr>
          </a:p>
          <a:p>
            <a:pPr marL="228557" indent="-228557" defTabSz="932563">
              <a:buClrTx/>
              <a:buFont typeface="Wingdings" panose="05000000000000000000" pitchFamily="2" charset="2"/>
              <a:buChar char=""/>
              <a:defRPr/>
            </a:pPr>
            <a:r>
              <a:rPr lang="en-US" sz="3599">
                <a:solidFill>
                  <a:prstClr val="white"/>
                </a:solidFill>
                <a:latin typeface="Segoe UI Light"/>
              </a:rPr>
              <a:t>RBAC and Azure AD integrated</a:t>
            </a:r>
          </a:p>
          <a:p>
            <a:pPr marL="228557" indent="-228557" defTabSz="932563">
              <a:buClrTx/>
              <a:buFont typeface="Wingdings" panose="05000000000000000000" pitchFamily="2" charset="2"/>
              <a:buChar char=""/>
              <a:defRPr/>
            </a:pPr>
            <a:r>
              <a:rPr lang="en-US" sz="3599">
                <a:solidFill>
                  <a:prstClr val="white"/>
                </a:solidFill>
                <a:latin typeface="Segoe UI Light"/>
              </a:rPr>
              <a:t>Hybrid Clusters (futures)</a:t>
            </a:r>
          </a:p>
        </p:txBody>
      </p:sp>
      <p:sp>
        <p:nvSpPr>
          <p:cNvPr id="6" name="AutoShape 3"/>
          <p:cNvSpPr>
            <a:spLocks noChangeAspect="1" noChangeArrowheads="1" noTextEdit="1"/>
          </p:cNvSpPr>
          <p:nvPr/>
        </p:nvSpPr>
        <p:spPr bwMode="auto">
          <a:xfrm>
            <a:off x="8121435" y="1848549"/>
            <a:ext cx="4043803" cy="38279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endParaRPr>
          </a:p>
        </p:txBody>
      </p:sp>
      <p:sp>
        <p:nvSpPr>
          <p:cNvPr id="34" name="Title 1"/>
          <p:cNvSpPr txBox="1">
            <a:spLocks/>
          </p:cNvSpPr>
          <p:nvPr/>
        </p:nvSpPr>
        <p:spPr>
          <a:xfrm>
            <a:off x="229654" y="162433"/>
            <a:ext cx="11768041" cy="94235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en-US" sz="4080">
                <a:solidFill>
                  <a:prstClr val="white"/>
                </a:solidFill>
              </a:rPr>
              <a:t>AKS Roadmap for GA</a:t>
            </a:r>
            <a:endParaRPr lang="en-US" sz="2856" i="1">
              <a:solidFill>
                <a:prstClr val="white"/>
              </a:solidFill>
            </a:endParaRPr>
          </a:p>
        </p:txBody>
      </p:sp>
    </p:spTree>
    <p:extLst>
      <p:ext uri="{BB962C8B-B14F-4D97-AF65-F5344CB8AC3E}">
        <p14:creationId xmlns:p14="http://schemas.microsoft.com/office/powerpoint/2010/main" val="769464596"/>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utoShape 3"/>
          <p:cNvSpPr>
            <a:spLocks noChangeAspect="1" noChangeArrowheads="1" noTextEdit="1"/>
          </p:cNvSpPr>
          <p:nvPr/>
        </p:nvSpPr>
        <p:spPr bwMode="auto">
          <a:xfrm>
            <a:off x="8121435" y="1848549"/>
            <a:ext cx="4043803" cy="38279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34" name="Title 1"/>
          <p:cNvSpPr txBox="1">
            <a:spLocks/>
          </p:cNvSpPr>
          <p:nvPr/>
        </p:nvSpPr>
        <p:spPr>
          <a:xfrm>
            <a:off x="229654" y="162433"/>
            <a:ext cx="11768041" cy="94235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932597">
              <a:defRPr/>
            </a:pPr>
            <a:r>
              <a:rPr lang="en-US" sz="4080">
                <a:solidFill>
                  <a:prstClr val="white"/>
                </a:solidFill>
                <a:latin typeface="Calibri Light" panose="020F0302020204030204"/>
              </a:rPr>
              <a:t>AKS Futures</a:t>
            </a:r>
            <a:endParaRPr lang="en-US" sz="2856" i="1">
              <a:solidFill>
                <a:prstClr val="white"/>
              </a:solidFill>
              <a:latin typeface="Calibri Light" panose="020F0302020204030204"/>
            </a:endParaRPr>
          </a:p>
        </p:txBody>
      </p:sp>
      <p:sp>
        <p:nvSpPr>
          <p:cNvPr id="8" name="Content Placeholder 2">
            <a:extLst>
              <a:ext uri="{FF2B5EF4-FFF2-40B4-BE49-F238E27FC236}">
                <a16:creationId xmlns="" xmlns:a16="http://schemas.microsoft.com/office/drawing/2014/main" id="{1D693B3F-597A-3C4E-8944-D2FE449D55C1}"/>
              </a:ext>
            </a:extLst>
          </p:cNvPr>
          <p:cNvSpPr txBox="1">
            <a:spLocks/>
          </p:cNvSpPr>
          <p:nvPr/>
        </p:nvSpPr>
        <p:spPr>
          <a:xfrm>
            <a:off x="320639" y="1013805"/>
            <a:ext cx="11408928" cy="5828782"/>
          </a:xfrm>
          <a:prstGeom prst="rect">
            <a:avLst/>
          </a:prstGeom>
          <a:noFill/>
        </p:spPr>
        <p:txBody>
          <a:bodyPr vert="horz" wrap="square" lIns="182828" tIns="146262" rIns="182828" bIns="146262"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9724" indent="-349724" defTabSz="932563">
              <a:buClrTx/>
              <a:buFont typeface="Arial" panose="020B0604020202020204" pitchFamily="34" charset="0"/>
              <a:buChar char="•"/>
              <a:defRPr/>
            </a:pPr>
            <a:r>
              <a:rPr lang="en-US" sz="3264">
                <a:solidFill>
                  <a:prstClr val="white"/>
                </a:solidFill>
                <a:latin typeface="Calibri" panose="020F0502020204030204"/>
              </a:rPr>
              <a:t>Custom VNET support</a:t>
            </a:r>
          </a:p>
          <a:p>
            <a:pPr marL="349724" indent="-349724" defTabSz="932563">
              <a:buClrTx/>
              <a:buFont typeface="Arial" panose="020B0604020202020204" pitchFamily="34" charset="0"/>
              <a:buChar char="•"/>
              <a:defRPr/>
            </a:pPr>
            <a:r>
              <a:rPr lang="en-US" sz="3264">
                <a:solidFill>
                  <a:prstClr val="white"/>
                </a:solidFill>
                <a:latin typeface="Calibri" panose="020F0502020204030204"/>
              </a:rPr>
              <a:t>Kubernetes RBAC with AAD Integration</a:t>
            </a:r>
          </a:p>
          <a:p>
            <a:pPr marL="595826" lvl="1" indent="-246102" defTabSz="932563">
              <a:buClrTx/>
              <a:buFont typeface="Arial" panose="020B0604020202020204" pitchFamily="34" charset="0"/>
              <a:buChar char="•"/>
              <a:defRPr/>
            </a:pPr>
            <a:r>
              <a:rPr lang="en-US" sz="3264" err="1">
                <a:solidFill>
                  <a:prstClr val="white"/>
                </a:solidFill>
                <a:latin typeface="Calibri" panose="020F0502020204030204"/>
              </a:rPr>
              <a:t>kubectl</a:t>
            </a:r>
            <a:r>
              <a:rPr lang="en-US" sz="3264">
                <a:solidFill>
                  <a:prstClr val="white"/>
                </a:solidFill>
                <a:latin typeface="Calibri" panose="020F0502020204030204"/>
              </a:rPr>
              <a:t> OIDC </a:t>
            </a:r>
            <a:r>
              <a:rPr lang="en-US" sz="3264" err="1">
                <a:solidFill>
                  <a:prstClr val="white"/>
                </a:solidFill>
                <a:latin typeface="Calibri" panose="020F0502020204030204"/>
              </a:rPr>
              <a:t>Auth</a:t>
            </a:r>
            <a:endParaRPr lang="en-US" sz="3264">
              <a:solidFill>
                <a:prstClr val="white"/>
              </a:solidFill>
              <a:latin typeface="Calibri" panose="020F0502020204030204"/>
            </a:endParaRPr>
          </a:p>
          <a:p>
            <a:pPr marL="349724" indent="-349724" defTabSz="951304">
              <a:buClr>
                <a:prstClr val="white"/>
              </a:buClr>
              <a:buFont typeface="Arial" panose="020B0604020202020204" pitchFamily="34" charset="0"/>
              <a:buChar char="•"/>
              <a:defRPr/>
            </a:pPr>
            <a:r>
              <a:rPr lang="en-US" sz="3264">
                <a:gradFill>
                  <a:gsLst>
                    <a:gs pos="1250">
                      <a:prstClr val="white"/>
                    </a:gs>
                    <a:gs pos="100000">
                      <a:prstClr val="white"/>
                    </a:gs>
                  </a:gsLst>
                  <a:lin ang="5400000" scaled="0"/>
                </a:gradFill>
                <a:latin typeface="Calibri" panose="020F0502020204030204"/>
              </a:rPr>
              <a:t>Virtual Node Pools</a:t>
            </a:r>
          </a:p>
          <a:p>
            <a:pPr marL="595826" lvl="1" indent="-246102" defTabSz="951304">
              <a:buClr>
                <a:prstClr val="white"/>
              </a:buClr>
              <a:buFont typeface="Arial" panose="020B0604020202020204" pitchFamily="34" charset="0"/>
              <a:buChar char="•"/>
              <a:defRPr/>
            </a:pPr>
            <a:r>
              <a:rPr lang="en-US" sz="3264">
                <a:gradFill>
                  <a:gsLst>
                    <a:gs pos="1250">
                      <a:prstClr val="white"/>
                    </a:gs>
                    <a:gs pos="100000">
                      <a:prstClr val="white"/>
                    </a:gs>
                  </a:gsLst>
                  <a:lin ang="5400000" scaled="0"/>
                </a:gradFill>
                <a:latin typeface="Calibri" panose="020F0502020204030204"/>
              </a:rPr>
              <a:t>Standard Compute</a:t>
            </a:r>
          </a:p>
          <a:p>
            <a:pPr marL="595826" lvl="1" indent="-246102" defTabSz="951304">
              <a:buClr>
                <a:prstClr val="white"/>
              </a:buClr>
              <a:buFont typeface="Arial" panose="020B0604020202020204" pitchFamily="34" charset="0"/>
              <a:buChar char="•"/>
              <a:defRPr/>
            </a:pPr>
            <a:r>
              <a:rPr lang="en-US" sz="3264">
                <a:gradFill>
                  <a:gsLst>
                    <a:gs pos="1250">
                      <a:prstClr val="white"/>
                    </a:gs>
                    <a:gs pos="100000">
                      <a:prstClr val="white"/>
                    </a:gs>
                  </a:gsLst>
                  <a:lin ang="5400000" scaled="0"/>
                </a:gradFill>
                <a:latin typeface="Calibri" panose="020F0502020204030204"/>
              </a:rPr>
              <a:t>FPGA, GPU</a:t>
            </a:r>
          </a:p>
          <a:p>
            <a:pPr marL="349724" indent="-349724" defTabSz="951304">
              <a:buClr>
                <a:prstClr val="white"/>
              </a:buClr>
              <a:buFont typeface="Arial" panose="020B0604020202020204" pitchFamily="34" charset="0"/>
              <a:buChar char="•"/>
              <a:defRPr/>
            </a:pPr>
            <a:r>
              <a:rPr lang="en-US" sz="3264">
                <a:gradFill>
                  <a:gsLst>
                    <a:gs pos="1250">
                      <a:prstClr val="white"/>
                    </a:gs>
                    <a:gs pos="100000">
                      <a:prstClr val="white"/>
                    </a:gs>
                  </a:gsLst>
                  <a:lin ang="5400000" scaled="0"/>
                </a:gradFill>
                <a:latin typeface="Calibri" panose="020F0502020204030204"/>
              </a:rPr>
              <a:t>Agent Pool Management</a:t>
            </a:r>
          </a:p>
          <a:p>
            <a:pPr marL="595826" lvl="1" indent="-246102" defTabSz="951304">
              <a:buClr>
                <a:prstClr val="white"/>
              </a:buClr>
              <a:buFont typeface="Arial" panose="020B0604020202020204" pitchFamily="34" charset="0"/>
              <a:buChar char="•"/>
              <a:defRPr/>
            </a:pPr>
            <a:r>
              <a:rPr lang="en-US" sz="3264">
                <a:gradFill>
                  <a:gsLst>
                    <a:gs pos="1250">
                      <a:prstClr val="white"/>
                    </a:gs>
                    <a:gs pos="100000">
                      <a:prstClr val="white"/>
                    </a:gs>
                  </a:gsLst>
                  <a:lin ang="5400000" scaled="0"/>
                </a:gradFill>
                <a:latin typeface="Calibri" panose="020F0502020204030204"/>
              </a:rPr>
              <a:t>Self-healing</a:t>
            </a:r>
          </a:p>
          <a:p>
            <a:pPr marL="595826" lvl="1" indent="-246102" defTabSz="951304">
              <a:buClr>
                <a:prstClr val="white"/>
              </a:buClr>
              <a:buFont typeface="Arial" panose="020B0604020202020204" pitchFamily="34" charset="0"/>
              <a:buChar char="•"/>
              <a:defRPr/>
            </a:pPr>
            <a:r>
              <a:rPr lang="en-US" sz="3264">
                <a:gradFill>
                  <a:gsLst>
                    <a:gs pos="1250">
                      <a:prstClr val="white"/>
                    </a:gs>
                    <a:gs pos="100000">
                      <a:prstClr val="white"/>
                    </a:gs>
                  </a:gsLst>
                  <a:lin ang="5400000" scaled="0"/>
                </a:gradFill>
                <a:latin typeface="Calibri" panose="020F0502020204030204"/>
              </a:rPr>
              <a:t>Auto-scaling</a:t>
            </a:r>
          </a:p>
          <a:p>
            <a:pPr marL="595826" lvl="1" indent="-246102" defTabSz="951304">
              <a:buClr>
                <a:prstClr val="white"/>
              </a:buClr>
              <a:buFont typeface="Arial" panose="020B0604020202020204" pitchFamily="34" charset="0"/>
              <a:buChar char="•"/>
              <a:defRPr/>
            </a:pPr>
            <a:r>
              <a:rPr lang="en-US" sz="3264">
                <a:gradFill>
                  <a:gsLst>
                    <a:gs pos="1250">
                      <a:prstClr val="white"/>
                    </a:gs>
                    <a:gs pos="100000">
                      <a:prstClr val="white"/>
                    </a:gs>
                  </a:gsLst>
                  <a:lin ang="5400000" scaled="0"/>
                </a:gradFill>
                <a:latin typeface="Calibri" panose="020F0502020204030204"/>
              </a:rPr>
              <a:t>Hybrid Cluster: Linux and Windows Pools</a:t>
            </a:r>
          </a:p>
        </p:txBody>
      </p:sp>
    </p:spTree>
    <p:extLst>
      <p:ext uri="{BB962C8B-B14F-4D97-AF65-F5344CB8AC3E}">
        <p14:creationId xmlns:p14="http://schemas.microsoft.com/office/powerpoint/2010/main" val="26446267"/>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xmlns="" id="{C7D9567B-E180-4803-A826-3FDF2C6B9A54}"/>
              </a:ext>
            </a:extLst>
          </p:cNvPr>
          <p:cNvSpPr/>
          <p:nvPr/>
        </p:nvSpPr>
        <p:spPr bwMode="auto">
          <a:xfrm>
            <a:off x="882" y="992"/>
            <a:ext cx="12434711" cy="699353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 name="Title 1">
            <a:extLst>
              <a:ext uri="{FF2B5EF4-FFF2-40B4-BE49-F238E27FC236}">
                <a16:creationId xmlns:a16="http://schemas.microsoft.com/office/drawing/2014/main" xmlns="" id="{895623B4-48AD-4A82-8D48-F4F6CE4FF0F3}"/>
              </a:ext>
            </a:extLst>
          </p:cNvPr>
          <p:cNvSpPr>
            <a:spLocks noGrp="1"/>
          </p:cNvSpPr>
          <p:nvPr>
            <p:ph type="title" idx="4294967295"/>
          </p:nvPr>
        </p:nvSpPr>
        <p:spPr>
          <a:xfrm>
            <a:off x="548139" y="296296"/>
            <a:ext cx="11887454" cy="1611007"/>
          </a:xfrm>
        </p:spPr>
        <p:txBody>
          <a:bodyPr/>
          <a:lstStyle/>
          <a:p>
            <a:r>
              <a:rPr lang="en-US"/>
              <a:t>Azure Container Instance (ACI)</a:t>
            </a:r>
            <a:br>
              <a:rPr lang="en-US"/>
            </a:br>
            <a:r>
              <a:rPr lang="en-US" sz="3672">
                <a:solidFill>
                  <a:schemeClr val="tx2">
                    <a:lumMod val="75000"/>
                    <a:lumOff val="25000"/>
                  </a:schemeClr>
                </a:solidFill>
              </a:rPr>
              <a:t>Containers as a core Azure resource</a:t>
            </a:r>
            <a:endParaRPr lang="en-US">
              <a:solidFill>
                <a:schemeClr val="tx2">
                  <a:lumMod val="75000"/>
                  <a:lumOff val="25000"/>
                </a:schemeClr>
              </a:solidFill>
            </a:endParaRPr>
          </a:p>
        </p:txBody>
      </p:sp>
      <p:sp>
        <p:nvSpPr>
          <p:cNvPr id="26" name="Text Placeholder 1"/>
          <p:cNvSpPr txBox="1">
            <a:spLocks/>
          </p:cNvSpPr>
          <p:nvPr/>
        </p:nvSpPr>
        <p:spPr>
          <a:xfrm>
            <a:off x="874173" y="2078675"/>
            <a:ext cx="11344461" cy="621530"/>
          </a:xfrm>
          <a:prstGeom prst="rect">
            <a:avLst/>
          </a:prstGeom>
          <a:solidFill>
            <a:schemeClr val="tx2">
              <a:lumMod val="10000"/>
              <a:lumOff val="90000"/>
            </a:schemeClr>
          </a:solidFill>
        </p:spPr>
        <p:txBody>
          <a:bodyPr vert="horz" wrap="square" lIns="652822" tIns="149217" rIns="186521" bIns="149217"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51304">
              <a:lnSpc>
                <a:spcPct val="100000"/>
              </a:lnSpc>
              <a:spcBef>
                <a:spcPts val="0"/>
              </a:spcBef>
              <a:buFont typeface="Arial" pitchFamily="34" charset="0"/>
              <a:buNone/>
              <a:defRPr/>
            </a:pPr>
            <a:r>
              <a:rPr lang="en-US" sz="2040">
                <a:gradFill>
                  <a:gsLst>
                    <a:gs pos="1250">
                      <a:srgbClr val="353535"/>
                    </a:gs>
                    <a:gs pos="100000">
                      <a:srgbClr val="353535"/>
                    </a:gs>
                  </a:gsLst>
                  <a:lin ang="5400000" scaled="0"/>
                </a:gradFill>
                <a:latin typeface="Arial" panose="020B0604020202020204" pitchFamily="34" charset="0"/>
                <a:cs typeface="Arial" panose="020B0604020202020204" pitchFamily="34" charset="0"/>
              </a:rPr>
              <a:t>Fastest and easiest way to run a container in the cloud</a:t>
            </a:r>
          </a:p>
        </p:txBody>
      </p:sp>
      <p:sp>
        <p:nvSpPr>
          <p:cNvPr id="27" name="Text Placeholder 1"/>
          <p:cNvSpPr txBox="1">
            <a:spLocks/>
          </p:cNvSpPr>
          <p:nvPr/>
        </p:nvSpPr>
        <p:spPr>
          <a:xfrm>
            <a:off x="862372" y="3051926"/>
            <a:ext cx="11344461" cy="583860"/>
          </a:xfrm>
          <a:prstGeom prst="rect">
            <a:avLst/>
          </a:prstGeom>
          <a:solidFill>
            <a:schemeClr val="tx2">
              <a:lumMod val="10000"/>
              <a:lumOff val="90000"/>
            </a:schemeClr>
          </a:solidFill>
        </p:spPr>
        <p:txBody>
          <a:bodyPr vert="horz" wrap="square" lIns="652822" tIns="149217" rIns="186521" bIns="149217"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51304">
              <a:spcBef>
                <a:spcPts val="612"/>
              </a:spcBef>
              <a:buFont typeface="Arial" pitchFamily="34" charset="0"/>
              <a:buNone/>
              <a:defRPr/>
            </a:pPr>
            <a:r>
              <a:rPr lang="en-US" sz="2040">
                <a:gradFill>
                  <a:gsLst>
                    <a:gs pos="1250">
                      <a:srgbClr val="353535"/>
                    </a:gs>
                    <a:gs pos="100000">
                      <a:srgbClr val="353535"/>
                    </a:gs>
                  </a:gsLst>
                  <a:lin ang="5400000" scaled="0"/>
                </a:gradFill>
                <a:latin typeface="Arial" panose="020B0604020202020204" pitchFamily="34" charset="0"/>
                <a:cs typeface="Arial" panose="020B0604020202020204" pitchFamily="34" charset="0"/>
              </a:rPr>
              <a:t>No VM management</a:t>
            </a:r>
          </a:p>
        </p:txBody>
      </p:sp>
      <p:sp>
        <p:nvSpPr>
          <p:cNvPr id="28" name="Text Placeholder 1"/>
          <p:cNvSpPr txBox="1">
            <a:spLocks/>
          </p:cNvSpPr>
          <p:nvPr/>
        </p:nvSpPr>
        <p:spPr>
          <a:xfrm>
            <a:off x="874173" y="4025176"/>
            <a:ext cx="11344461" cy="587540"/>
          </a:xfrm>
          <a:prstGeom prst="rect">
            <a:avLst/>
          </a:prstGeom>
          <a:solidFill>
            <a:schemeClr val="tx2">
              <a:lumMod val="10000"/>
              <a:lumOff val="90000"/>
            </a:schemeClr>
          </a:solidFill>
        </p:spPr>
        <p:txBody>
          <a:bodyPr vert="horz" wrap="square" lIns="652822" tIns="149217" rIns="186521" bIns="149217"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51304">
              <a:spcBef>
                <a:spcPts val="612"/>
              </a:spcBef>
              <a:buFont typeface="Arial" pitchFamily="34" charset="0"/>
              <a:buNone/>
              <a:defRPr/>
            </a:pPr>
            <a:r>
              <a:rPr lang="en-US" sz="2040">
                <a:gradFill>
                  <a:gsLst>
                    <a:gs pos="1250">
                      <a:srgbClr val="353535"/>
                    </a:gs>
                    <a:gs pos="100000">
                      <a:srgbClr val="353535"/>
                    </a:gs>
                  </a:gsLst>
                  <a:lin ang="5400000" scaled="0"/>
                </a:gradFill>
                <a:latin typeface="Arial" panose="020B0604020202020204" pitchFamily="34" charset="0"/>
                <a:cs typeface="Arial" panose="020B0604020202020204" pitchFamily="34" charset="0"/>
              </a:rPr>
              <a:t>Per-second billing based on resource requirements (CPU + Memory)</a:t>
            </a:r>
          </a:p>
        </p:txBody>
      </p:sp>
      <p:sp>
        <p:nvSpPr>
          <p:cNvPr id="29" name="Text Placeholder 1"/>
          <p:cNvSpPr txBox="1">
            <a:spLocks/>
          </p:cNvSpPr>
          <p:nvPr/>
        </p:nvSpPr>
        <p:spPr>
          <a:xfrm>
            <a:off x="874173" y="4998427"/>
            <a:ext cx="11344461" cy="587540"/>
          </a:xfrm>
          <a:prstGeom prst="rect">
            <a:avLst/>
          </a:prstGeom>
          <a:solidFill>
            <a:schemeClr val="tx2">
              <a:lumMod val="10000"/>
              <a:lumOff val="90000"/>
            </a:schemeClr>
          </a:solidFill>
        </p:spPr>
        <p:txBody>
          <a:bodyPr vert="horz" wrap="square" lIns="652822" tIns="149217" rIns="186521" bIns="149217"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51304">
              <a:spcBef>
                <a:spcPts val="612"/>
              </a:spcBef>
              <a:buFont typeface="Arial" pitchFamily="34" charset="0"/>
              <a:buNone/>
              <a:defRPr/>
            </a:pPr>
            <a:r>
              <a:rPr lang="en-US" sz="2040">
                <a:gradFill>
                  <a:gsLst>
                    <a:gs pos="1250">
                      <a:srgbClr val="353535"/>
                    </a:gs>
                    <a:gs pos="100000">
                      <a:srgbClr val="353535"/>
                    </a:gs>
                  </a:gsLst>
                  <a:lin ang="5400000" scaled="0"/>
                </a:gradFill>
                <a:latin typeface="Arial" panose="020B0604020202020204" pitchFamily="34" charset="0"/>
                <a:cs typeface="Arial" panose="020B0604020202020204" pitchFamily="34" charset="0"/>
              </a:rPr>
              <a:t>Deploy images from Docker Hub, Azure Container Registry, or any other Docker registry</a:t>
            </a:r>
          </a:p>
        </p:txBody>
      </p:sp>
      <p:grpSp>
        <p:nvGrpSpPr>
          <p:cNvPr id="30" name="Group 29"/>
          <p:cNvGrpSpPr/>
          <p:nvPr/>
        </p:nvGrpSpPr>
        <p:grpSpPr>
          <a:xfrm>
            <a:off x="466593" y="1938785"/>
            <a:ext cx="867321" cy="1072162"/>
            <a:chOff x="456621" y="1780073"/>
            <a:chExt cx="850392" cy="1051235"/>
          </a:xfrm>
        </p:grpSpPr>
        <p:sp>
          <p:nvSpPr>
            <p:cNvPr id="31" name="Text Placeholder 1"/>
            <p:cNvSpPr txBox="1">
              <a:spLocks/>
            </p:cNvSpPr>
            <p:nvPr/>
          </p:nvSpPr>
          <p:spPr>
            <a:xfrm>
              <a:off x="456621" y="1780073"/>
              <a:ext cx="850392" cy="1051235"/>
            </a:xfrm>
            <a:prstGeom prst="ellipse">
              <a:avLst/>
            </a:prstGeom>
            <a:solidFill>
              <a:schemeClr val="tx2"/>
            </a:solidFill>
          </p:spPr>
          <p:txBody>
            <a:bodyPr vert="horz" wrap="square" lIns="186521" tIns="149217" rIns="186521" bIns="149217"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51304">
                <a:spcBef>
                  <a:spcPts val="612"/>
                </a:spcBef>
                <a:buFont typeface="Arial" pitchFamily="34" charset="0"/>
                <a:buNone/>
                <a:defRPr/>
              </a:pPr>
              <a:endParaRPr lang="en-US" sz="3264">
                <a:gradFill>
                  <a:gsLst>
                    <a:gs pos="1250">
                      <a:srgbClr val="353535"/>
                    </a:gs>
                    <a:gs pos="100000">
                      <a:srgbClr val="353535"/>
                    </a:gs>
                  </a:gsLst>
                  <a:lin ang="5400000" scaled="0"/>
                </a:gradFill>
                <a:latin typeface="Segoe UI Light"/>
              </a:endParaRPr>
            </a:p>
          </p:txBody>
        </p:sp>
        <p:grpSp>
          <p:nvGrpSpPr>
            <p:cNvPr id="32" name="Group 4"/>
            <p:cNvGrpSpPr>
              <a:grpSpLocks noChangeAspect="1"/>
            </p:cNvGrpSpPr>
            <p:nvPr/>
          </p:nvGrpSpPr>
          <p:grpSpPr bwMode="auto">
            <a:xfrm>
              <a:off x="604005" y="1927457"/>
              <a:ext cx="555625" cy="555625"/>
              <a:chOff x="3741" y="2027"/>
              <a:chExt cx="350" cy="350"/>
            </a:xfrm>
          </p:grpSpPr>
          <p:sp>
            <p:nvSpPr>
              <p:cNvPr id="33" name="Freeform 5"/>
              <p:cNvSpPr>
                <a:spLocks noEditPoints="1"/>
              </p:cNvSpPr>
              <p:nvPr/>
            </p:nvSpPr>
            <p:spPr bwMode="auto">
              <a:xfrm>
                <a:off x="3741" y="2027"/>
                <a:ext cx="350" cy="350"/>
              </a:xfrm>
              <a:custGeom>
                <a:avLst/>
                <a:gdLst>
                  <a:gd name="T0" fmla="*/ 127 w 255"/>
                  <a:gd name="T1" fmla="*/ 255 h 255"/>
                  <a:gd name="T2" fmla="*/ 0 w 255"/>
                  <a:gd name="T3" fmla="*/ 127 h 255"/>
                  <a:gd name="T4" fmla="*/ 127 w 255"/>
                  <a:gd name="T5" fmla="*/ 0 h 255"/>
                  <a:gd name="T6" fmla="*/ 255 w 255"/>
                  <a:gd name="T7" fmla="*/ 127 h 255"/>
                  <a:gd name="T8" fmla="*/ 127 w 255"/>
                  <a:gd name="T9" fmla="*/ 255 h 255"/>
                  <a:gd name="T10" fmla="*/ 127 w 255"/>
                  <a:gd name="T11" fmla="*/ 8 h 255"/>
                  <a:gd name="T12" fmla="*/ 8 w 255"/>
                  <a:gd name="T13" fmla="*/ 127 h 255"/>
                  <a:gd name="T14" fmla="*/ 127 w 255"/>
                  <a:gd name="T15" fmla="*/ 247 h 255"/>
                  <a:gd name="T16" fmla="*/ 247 w 255"/>
                  <a:gd name="T17" fmla="*/ 127 h 255"/>
                  <a:gd name="T18" fmla="*/ 127 w 255"/>
                  <a:gd name="T19" fmla="*/ 8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5" h="255">
                    <a:moveTo>
                      <a:pt x="127" y="255"/>
                    </a:moveTo>
                    <a:cubicBezTo>
                      <a:pt x="57" y="255"/>
                      <a:pt x="0" y="197"/>
                      <a:pt x="0" y="127"/>
                    </a:cubicBezTo>
                    <a:cubicBezTo>
                      <a:pt x="0" y="57"/>
                      <a:pt x="57" y="0"/>
                      <a:pt x="127" y="0"/>
                    </a:cubicBezTo>
                    <a:cubicBezTo>
                      <a:pt x="197" y="0"/>
                      <a:pt x="255" y="57"/>
                      <a:pt x="255" y="127"/>
                    </a:cubicBezTo>
                    <a:cubicBezTo>
                      <a:pt x="255" y="197"/>
                      <a:pt x="197" y="255"/>
                      <a:pt x="127" y="255"/>
                    </a:cubicBezTo>
                    <a:close/>
                    <a:moveTo>
                      <a:pt x="127" y="8"/>
                    </a:moveTo>
                    <a:cubicBezTo>
                      <a:pt x="61" y="8"/>
                      <a:pt x="8" y="61"/>
                      <a:pt x="8" y="127"/>
                    </a:cubicBezTo>
                    <a:cubicBezTo>
                      <a:pt x="8" y="193"/>
                      <a:pt x="61" y="247"/>
                      <a:pt x="127" y="247"/>
                    </a:cubicBezTo>
                    <a:cubicBezTo>
                      <a:pt x="193" y="247"/>
                      <a:pt x="247" y="193"/>
                      <a:pt x="247" y="127"/>
                    </a:cubicBezTo>
                    <a:cubicBezTo>
                      <a:pt x="247" y="61"/>
                      <a:pt x="193" y="8"/>
                      <a:pt x="127" y="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353535"/>
                  </a:solidFill>
                  <a:latin typeface="Segoe UI Semilight"/>
                </a:endParaRPr>
              </a:p>
            </p:txBody>
          </p:sp>
          <p:sp>
            <p:nvSpPr>
              <p:cNvPr id="34" name="Freeform 6"/>
              <p:cNvSpPr>
                <a:spLocks/>
              </p:cNvSpPr>
              <p:nvPr/>
            </p:nvSpPr>
            <p:spPr bwMode="auto">
              <a:xfrm>
                <a:off x="3824" y="2135"/>
                <a:ext cx="192" cy="135"/>
              </a:xfrm>
              <a:custGeom>
                <a:avLst/>
                <a:gdLst>
                  <a:gd name="T0" fmla="*/ 66 w 192"/>
                  <a:gd name="T1" fmla="*/ 135 h 135"/>
                  <a:gd name="T2" fmla="*/ 0 w 192"/>
                  <a:gd name="T3" fmla="*/ 70 h 135"/>
                  <a:gd name="T4" fmla="*/ 9 w 192"/>
                  <a:gd name="T5" fmla="*/ 63 h 135"/>
                  <a:gd name="T6" fmla="*/ 66 w 192"/>
                  <a:gd name="T7" fmla="*/ 119 h 135"/>
                  <a:gd name="T8" fmla="*/ 184 w 192"/>
                  <a:gd name="T9" fmla="*/ 0 h 135"/>
                  <a:gd name="T10" fmla="*/ 192 w 192"/>
                  <a:gd name="T11" fmla="*/ 8 h 135"/>
                  <a:gd name="T12" fmla="*/ 66 w 192"/>
                  <a:gd name="T13" fmla="*/ 135 h 135"/>
                </a:gdLst>
                <a:ahLst/>
                <a:cxnLst>
                  <a:cxn ang="0">
                    <a:pos x="T0" y="T1"/>
                  </a:cxn>
                  <a:cxn ang="0">
                    <a:pos x="T2" y="T3"/>
                  </a:cxn>
                  <a:cxn ang="0">
                    <a:pos x="T4" y="T5"/>
                  </a:cxn>
                  <a:cxn ang="0">
                    <a:pos x="T6" y="T7"/>
                  </a:cxn>
                  <a:cxn ang="0">
                    <a:pos x="T8" y="T9"/>
                  </a:cxn>
                  <a:cxn ang="0">
                    <a:pos x="T10" y="T11"/>
                  </a:cxn>
                  <a:cxn ang="0">
                    <a:pos x="T12" y="T13"/>
                  </a:cxn>
                </a:cxnLst>
                <a:rect l="0" t="0" r="r" b="b"/>
                <a:pathLst>
                  <a:path w="192" h="135">
                    <a:moveTo>
                      <a:pt x="66" y="135"/>
                    </a:moveTo>
                    <a:lnTo>
                      <a:pt x="0" y="70"/>
                    </a:lnTo>
                    <a:lnTo>
                      <a:pt x="9" y="63"/>
                    </a:lnTo>
                    <a:lnTo>
                      <a:pt x="66" y="119"/>
                    </a:lnTo>
                    <a:lnTo>
                      <a:pt x="184" y="0"/>
                    </a:lnTo>
                    <a:lnTo>
                      <a:pt x="192" y="8"/>
                    </a:lnTo>
                    <a:lnTo>
                      <a:pt x="66" y="13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353535"/>
                  </a:solidFill>
                  <a:latin typeface="Segoe UI Semilight"/>
                </a:endParaRPr>
              </a:p>
            </p:txBody>
          </p:sp>
        </p:grpSp>
      </p:grpSp>
      <p:grpSp>
        <p:nvGrpSpPr>
          <p:cNvPr id="35" name="Group 34"/>
          <p:cNvGrpSpPr/>
          <p:nvPr/>
        </p:nvGrpSpPr>
        <p:grpSpPr>
          <a:xfrm>
            <a:off x="466593" y="2912036"/>
            <a:ext cx="867321" cy="1072162"/>
            <a:chOff x="456621" y="2734327"/>
            <a:chExt cx="850392" cy="1051235"/>
          </a:xfrm>
        </p:grpSpPr>
        <p:sp>
          <p:nvSpPr>
            <p:cNvPr id="36" name="Text Placeholder 1"/>
            <p:cNvSpPr txBox="1">
              <a:spLocks/>
            </p:cNvSpPr>
            <p:nvPr/>
          </p:nvSpPr>
          <p:spPr>
            <a:xfrm>
              <a:off x="456621" y="2734327"/>
              <a:ext cx="850392" cy="1051235"/>
            </a:xfrm>
            <a:prstGeom prst="ellipse">
              <a:avLst/>
            </a:prstGeom>
            <a:solidFill>
              <a:schemeClr val="tx2"/>
            </a:solidFill>
          </p:spPr>
          <p:txBody>
            <a:bodyPr vert="horz" wrap="square" lIns="186521" tIns="149217" rIns="186521" bIns="149217"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51304">
                <a:spcBef>
                  <a:spcPts val="612"/>
                </a:spcBef>
                <a:buFont typeface="Arial" pitchFamily="34" charset="0"/>
                <a:buNone/>
                <a:defRPr/>
              </a:pPr>
              <a:endParaRPr lang="en-US" sz="3264">
                <a:gradFill>
                  <a:gsLst>
                    <a:gs pos="1250">
                      <a:srgbClr val="353535"/>
                    </a:gs>
                    <a:gs pos="100000">
                      <a:srgbClr val="353535"/>
                    </a:gs>
                  </a:gsLst>
                  <a:lin ang="5400000" scaled="0"/>
                </a:gradFill>
                <a:latin typeface="Segoe UI Light"/>
              </a:endParaRPr>
            </a:p>
          </p:txBody>
        </p:sp>
        <p:grpSp>
          <p:nvGrpSpPr>
            <p:cNvPr id="37" name="Group 4"/>
            <p:cNvGrpSpPr>
              <a:grpSpLocks noChangeAspect="1"/>
            </p:cNvGrpSpPr>
            <p:nvPr/>
          </p:nvGrpSpPr>
          <p:grpSpPr bwMode="auto">
            <a:xfrm>
              <a:off x="604005" y="2881711"/>
              <a:ext cx="555625" cy="555625"/>
              <a:chOff x="3741" y="2027"/>
              <a:chExt cx="350" cy="350"/>
            </a:xfrm>
          </p:grpSpPr>
          <p:sp>
            <p:nvSpPr>
              <p:cNvPr id="38" name="Freeform 5"/>
              <p:cNvSpPr>
                <a:spLocks noEditPoints="1"/>
              </p:cNvSpPr>
              <p:nvPr/>
            </p:nvSpPr>
            <p:spPr bwMode="auto">
              <a:xfrm>
                <a:off x="3741" y="2027"/>
                <a:ext cx="350" cy="350"/>
              </a:xfrm>
              <a:custGeom>
                <a:avLst/>
                <a:gdLst>
                  <a:gd name="T0" fmla="*/ 127 w 255"/>
                  <a:gd name="T1" fmla="*/ 255 h 255"/>
                  <a:gd name="T2" fmla="*/ 0 w 255"/>
                  <a:gd name="T3" fmla="*/ 127 h 255"/>
                  <a:gd name="T4" fmla="*/ 127 w 255"/>
                  <a:gd name="T5" fmla="*/ 0 h 255"/>
                  <a:gd name="T6" fmla="*/ 255 w 255"/>
                  <a:gd name="T7" fmla="*/ 127 h 255"/>
                  <a:gd name="T8" fmla="*/ 127 w 255"/>
                  <a:gd name="T9" fmla="*/ 255 h 255"/>
                  <a:gd name="T10" fmla="*/ 127 w 255"/>
                  <a:gd name="T11" fmla="*/ 8 h 255"/>
                  <a:gd name="T12" fmla="*/ 8 w 255"/>
                  <a:gd name="T13" fmla="*/ 127 h 255"/>
                  <a:gd name="T14" fmla="*/ 127 w 255"/>
                  <a:gd name="T15" fmla="*/ 247 h 255"/>
                  <a:gd name="T16" fmla="*/ 247 w 255"/>
                  <a:gd name="T17" fmla="*/ 127 h 255"/>
                  <a:gd name="T18" fmla="*/ 127 w 255"/>
                  <a:gd name="T19" fmla="*/ 8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5" h="255">
                    <a:moveTo>
                      <a:pt x="127" y="255"/>
                    </a:moveTo>
                    <a:cubicBezTo>
                      <a:pt x="57" y="255"/>
                      <a:pt x="0" y="197"/>
                      <a:pt x="0" y="127"/>
                    </a:cubicBezTo>
                    <a:cubicBezTo>
                      <a:pt x="0" y="57"/>
                      <a:pt x="57" y="0"/>
                      <a:pt x="127" y="0"/>
                    </a:cubicBezTo>
                    <a:cubicBezTo>
                      <a:pt x="197" y="0"/>
                      <a:pt x="255" y="57"/>
                      <a:pt x="255" y="127"/>
                    </a:cubicBezTo>
                    <a:cubicBezTo>
                      <a:pt x="255" y="197"/>
                      <a:pt x="197" y="255"/>
                      <a:pt x="127" y="255"/>
                    </a:cubicBezTo>
                    <a:close/>
                    <a:moveTo>
                      <a:pt x="127" y="8"/>
                    </a:moveTo>
                    <a:cubicBezTo>
                      <a:pt x="61" y="8"/>
                      <a:pt x="8" y="61"/>
                      <a:pt x="8" y="127"/>
                    </a:cubicBezTo>
                    <a:cubicBezTo>
                      <a:pt x="8" y="193"/>
                      <a:pt x="61" y="247"/>
                      <a:pt x="127" y="247"/>
                    </a:cubicBezTo>
                    <a:cubicBezTo>
                      <a:pt x="193" y="247"/>
                      <a:pt x="247" y="193"/>
                      <a:pt x="247" y="127"/>
                    </a:cubicBezTo>
                    <a:cubicBezTo>
                      <a:pt x="247" y="61"/>
                      <a:pt x="193" y="8"/>
                      <a:pt x="127" y="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353535"/>
                  </a:solidFill>
                  <a:latin typeface="Segoe UI Semilight"/>
                </a:endParaRPr>
              </a:p>
            </p:txBody>
          </p:sp>
          <p:sp>
            <p:nvSpPr>
              <p:cNvPr id="39" name="Freeform 6"/>
              <p:cNvSpPr>
                <a:spLocks/>
              </p:cNvSpPr>
              <p:nvPr/>
            </p:nvSpPr>
            <p:spPr bwMode="auto">
              <a:xfrm>
                <a:off x="3824" y="2135"/>
                <a:ext cx="192" cy="135"/>
              </a:xfrm>
              <a:custGeom>
                <a:avLst/>
                <a:gdLst>
                  <a:gd name="T0" fmla="*/ 66 w 192"/>
                  <a:gd name="T1" fmla="*/ 135 h 135"/>
                  <a:gd name="T2" fmla="*/ 0 w 192"/>
                  <a:gd name="T3" fmla="*/ 70 h 135"/>
                  <a:gd name="T4" fmla="*/ 9 w 192"/>
                  <a:gd name="T5" fmla="*/ 63 h 135"/>
                  <a:gd name="T6" fmla="*/ 66 w 192"/>
                  <a:gd name="T7" fmla="*/ 119 h 135"/>
                  <a:gd name="T8" fmla="*/ 184 w 192"/>
                  <a:gd name="T9" fmla="*/ 0 h 135"/>
                  <a:gd name="T10" fmla="*/ 192 w 192"/>
                  <a:gd name="T11" fmla="*/ 8 h 135"/>
                  <a:gd name="T12" fmla="*/ 66 w 192"/>
                  <a:gd name="T13" fmla="*/ 135 h 135"/>
                </a:gdLst>
                <a:ahLst/>
                <a:cxnLst>
                  <a:cxn ang="0">
                    <a:pos x="T0" y="T1"/>
                  </a:cxn>
                  <a:cxn ang="0">
                    <a:pos x="T2" y="T3"/>
                  </a:cxn>
                  <a:cxn ang="0">
                    <a:pos x="T4" y="T5"/>
                  </a:cxn>
                  <a:cxn ang="0">
                    <a:pos x="T6" y="T7"/>
                  </a:cxn>
                  <a:cxn ang="0">
                    <a:pos x="T8" y="T9"/>
                  </a:cxn>
                  <a:cxn ang="0">
                    <a:pos x="T10" y="T11"/>
                  </a:cxn>
                  <a:cxn ang="0">
                    <a:pos x="T12" y="T13"/>
                  </a:cxn>
                </a:cxnLst>
                <a:rect l="0" t="0" r="r" b="b"/>
                <a:pathLst>
                  <a:path w="192" h="135">
                    <a:moveTo>
                      <a:pt x="66" y="135"/>
                    </a:moveTo>
                    <a:lnTo>
                      <a:pt x="0" y="70"/>
                    </a:lnTo>
                    <a:lnTo>
                      <a:pt x="9" y="63"/>
                    </a:lnTo>
                    <a:lnTo>
                      <a:pt x="66" y="119"/>
                    </a:lnTo>
                    <a:lnTo>
                      <a:pt x="184" y="0"/>
                    </a:lnTo>
                    <a:lnTo>
                      <a:pt x="192" y="8"/>
                    </a:lnTo>
                    <a:lnTo>
                      <a:pt x="66" y="13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353535"/>
                  </a:solidFill>
                  <a:latin typeface="Segoe UI Semilight"/>
                </a:endParaRPr>
              </a:p>
            </p:txBody>
          </p:sp>
        </p:grpSp>
      </p:grpSp>
      <p:grpSp>
        <p:nvGrpSpPr>
          <p:cNvPr id="40" name="Group 39"/>
          <p:cNvGrpSpPr/>
          <p:nvPr/>
        </p:nvGrpSpPr>
        <p:grpSpPr>
          <a:xfrm>
            <a:off x="466593" y="3885286"/>
            <a:ext cx="867321" cy="1072162"/>
            <a:chOff x="456621" y="3688581"/>
            <a:chExt cx="850392" cy="1051235"/>
          </a:xfrm>
        </p:grpSpPr>
        <p:sp>
          <p:nvSpPr>
            <p:cNvPr id="41" name="Text Placeholder 1"/>
            <p:cNvSpPr txBox="1">
              <a:spLocks/>
            </p:cNvSpPr>
            <p:nvPr/>
          </p:nvSpPr>
          <p:spPr>
            <a:xfrm>
              <a:off x="456621" y="3688581"/>
              <a:ext cx="850392" cy="1051235"/>
            </a:xfrm>
            <a:prstGeom prst="ellipse">
              <a:avLst/>
            </a:prstGeom>
            <a:solidFill>
              <a:schemeClr val="tx2"/>
            </a:solidFill>
          </p:spPr>
          <p:txBody>
            <a:bodyPr vert="horz" wrap="square" lIns="186521" tIns="149217" rIns="186521" bIns="149217"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51304">
                <a:spcBef>
                  <a:spcPts val="612"/>
                </a:spcBef>
                <a:buFont typeface="Arial" pitchFamily="34" charset="0"/>
                <a:buNone/>
                <a:defRPr/>
              </a:pPr>
              <a:endParaRPr lang="en-US" sz="3264">
                <a:gradFill>
                  <a:gsLst>
                    <a:gs pos="1250">
                      <a:srgbClr val="353535"/>
                    </a:gs>
                    <a:gs pos="100000">
                      <a:srgbClr val="353535"/>
                    </a:gs>
                  </a:gsLst>
                  <a:lin ang="5400000" scaled="0"/>
                </a:gradFill>
                <a:latin typeface="Segoe UI Light"/>
              </a:endParaRPr>
            </a:p>
          </p:txBody>
        </p:sp>
        <p:grpSp>
          <p:nvGrpSpPr>
            <p:cNvPr id="42" name="Group 4"/>
            <p:cNvGrpSpPr>
              <a:grpSpLocks noChangeAspect="1"/>
            </p:cNvGrpSpPr>
            <p:nvPr/>
          </p:nvGrpSpPr>
          <p:grpSpPr bwMode="auto">
            <a:xfrm>
              <a:off x="604005" y="3835965"/>
              <a:ext cx="555625" cy="555625"/>
              <a:chOff x="3741" y="2027"/>
              <a:chExt cx="350" cy="350"/>
            </a:xfrm>
          </p:grpSpPr>
          <p:sp>
            <p:nvSpPr>
              <p:cNvPr id="43" name="Freeform 5"/>
              <p:cNvSpPr>
                <a:spLocks noEditPoints="1"/>
              </p:cNvSpPr>
              <p:nvPr/>
            </p:nvSpPr>
            <p:spPr bwMode="auto">
              <a:xfrm>
                <a:off x="3741" y="2027"/>
                <a:ext cx="350" cy="350"/>
              </a:xfrm>
              <a:custGeom>
                <a:avLst/>
                <a:gdLst>
                  <a:gd name="T0" fmla="*/ 127 w 255"/>
                  <a:gd name="T1" fmla="*/ 255 h 255"/>
                  <a:gd name="T2" fmla="*/ 0 w 255"/>
                  <a:gd name="T3" fmla="*/ 127 h 255"/>
                  <a:gd name="T4" fmla="*/ 127 w 255"/>
                  <a:gd name="T5" fmla="*/ 0 h 255"/>
                  <a:gd name="T6" fmla="*/ 255 w 255"/>
                  <a:gd name="T7" fmla="*/ 127 h 255"/>
                  <a:gd name="T8" fmla="*/ 127 w 255"/>
                  <a:gd name="T9" fmla="*/ 255 h 255"/>
                  <a:gd name="T10" fmla="*/ 127 w 255"/>
                  <a:gd name="T11" fmla="*/ 8 h 255"/>
                  <a:gd name="T12" fmla="*/ 8 w 255"/>
                  <a:gd name="T13" fmla="*/ 127 h 255"/>
                  <a:gd name="T14" fmla="*/ 127 w 255"/>
                  <a:gd name="T15" fmla="*/ 247 h 255"/>
                  <a:gd name="T16" fmla="*/ 247 w 255"/>
                  <a:gd name="T17" fmla="*/ 127 h 255"/>
                  <a:gd name="T18" fmla="*/ 127 w 255"/>
                  <a:gd name="T19" fmla="*/ 8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5" h="255">
                    <a:moveTo>
                      <a:pt x="127" y="255"/>
                    </a:moveTo>
                    <a:cubicBezTo>
                      <a:pt x="57" y="255"/>
                      <a:pt x="0" y="197"/>
                      <a:pt x="0" y="127"/>
                    </a:cubicBezTo>
                    <a:cubicBezTo>
                      <a:pt x="0" y="57"/>
                      <a:pt x="57" y="0"/>
                      <a:pt x="127" y="0"/>
                    </a:cubicBezTo>
                    <a:cubicBezTo>
                      <a:pt x="197" y="0"/>
                      <a:pt x="255" y="57"/>
                      <a:pt x="255" y="127"/>
                    </a:cubicBezTo>
                    <a:cubicBezTo>
                      <a:pt x="255" y="197"/>
                      <a:pt x="197" y="255"/>
                      <a:pt x="127" y="255"/>
                    </a:cubicBezTo>
                    <a:close/>
                    <a:moveTo>
                      <a:pt x="127" y="8"/>
                    </a:moveTo>
                    <a:cubicBezTo>
                      <a:pt x="61" y="8"/>
                      <a:pt x="8" y="61"/>
                      <a:pt x="8" y="127"/>
                    </a:cubicBezTo>
                    <a:cubicBezTo>
                      <a:pt x="8" y="193"/>
                      <a:pt x="61" y="247"/>
                      <a:pt x="127" y="247"/>
                    </a:cubicBezTo>
                    <a:cubicBezTo>
                      <a:pt x="193" y="247"/>
                      <a:pt x="247" y="193"/>
                      <a:pt x="247" y="127"/>
                    </a:cubicBezTo>
                    <a:cubicBezTo>
                      <a:pt x="247" y="61"/>
                      <a:pt x="193" y="8"/>
                      <a:pt x="127" y="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353535"/>
                  </a:solidFill>
                  <a:latin typeface="Segoe UI Semilight"/>
                </a:endParaRPr>
              </a:p>
            </p:txBody>
          </p:sp>
          <p:sp>
            <p:nvSpPr>
              <p:cNvPr id="44" name="Freeform 6"/>
              <p:cNvSpPr>
                <a:spLocks/>
              </p:cNvSpPr>
              <p:nvPr/>
            </p:nvSpPr>
            <p:spPr bwMode="auto">
              <a:xfrm>
                <a:off x="3824" y="2135"/>
                <a:ext cx="192" cy="135"/>
              </a:xfrm>
              <a:custGeom>
                <a:avLst/>
                <a:gdLst>
                  <a:gd name="T0" fmla="*/ 66 w 192"/>
                  <a:gd name="T1" fmla="*/ 135 h 135"/>
                  <a:gd name="T2" fmla="*/ 0 w 192"/>
                  <a:gd name="T3" fmla="*/ 70 h 135"/>
                  <a:gd name="T4" fmla="*/ 9 w 192"/>
                  <a:gd name="T5" fmla="*/ 63 h 135"/>
                  <a:gd name="T6" fmla="*/ 66 w 192"/>
                  <a:gd name="T7" fmla="*/ 119 h 135"/>
                  <a:gd name="T8" fmla="*/ 184 w 192"/>
                  <a:gd name="T9" fmla="*/ 0 h 135"/>
                  <a:gd name="T10" fmla="*/ 192 w 192"/>
                  <a:gd name="T11" fmla="*/ 8 h 135"/>
                  <a:gd name="T12" fmla="*/ 66 w 192"/>
                  <a:gd name="T13" fmla="*/ 135 h 135"/>
                </a:gdLst>
                <a:ahLst/>
                <a:cxnLst>
                  <a:cxn ang="0">
                    <a:pos x="T0" y="T1"/>
                  </a:cxn>
                  <a:cxn ang="0">
                    <a:pos x="T2" y="T3"/>
                  </a:cxn>
                  <a:cxn ang="0">
                    <a:pos x="T4" y="T5"/>
                  </a:cxn>
                  <a:cxn ang="0">
                    <a:pos x="T6" y="T7"/>
                  </a:cxn>
                  <a:cxn ang="0">
                    <a:pos x="T8" y="T9"/>
                  </a:cxn>
                  <a:cxn ang="0">
                    <a:pos x="T10" y="T11"/>
                  </a:cxn>
                  <a:cxn ang="0">
                    <a:pos x="T12" y="T13"/>
                  </a:cxn>
                </a:cxnLst>
                <a:rect l="0" t="0" r="r" b="b"/>
                <a:pathLst>
                  <a:path w="192" h="135">
                    <a:moveTo>
                      <a:pt x="66" y="135"/>
                    </a:moveTo>
                    <a:lnTo>
                      <a:pt x="0" y="70"/>
                    </a:lnTo>
                    <a:lnTo>
                      <a:pt x="9" y="63"/>
                    </a:lnTo>
                    <a:lnTo>
                      <a:pt x="66" y="119"/>
                    </a:lnTo>
                    <a:lnTo>
                      <a:pt x="184" y="0"/>
                    </a:lnTo>
                    <a:lnTo>
                      <a:pt x="192" y="8"/>
                    </a:lnTo>
                    <a:lnTo>
                      <a:pt x="66" y="13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353535"/>
                  </a:solidFill>
                  <a:latin typeface="Segoe UI Semilight"/>
                </a:endParaRPr>
              </a:p>
            </p:txBody>
          </p:sp>
        </p:grpSp>
      </p:grpSp>
      <p:grpSp>
        <p:nvGrpSpPr>
          <p:cNvPr id="45" name="Group 44"/>
          <p:cNvGrpSpPr/>
          <p:nvPr/>
        </p:nvGrpSpPr>
        <p:grpSpPr>
          <a:xfrm>
            <a:off x="466593" y="4858537"/>
            <a:ext cx="867321" cy="1072162"/>
            <a:chOff x="456621" y="4642835"/>
            <a:chExt cx="850392" cy="1051235"/>
          </a:xfrm>
        </p:grpSpPr>
        <p:sp>
          <p:nvSpPr>
            <p:cNvPr id="46" name="Text Placeholder 1"/>
            <p:cNvSpPr txBox="1">
              <a:spLocks/>
            </p:cNvSpPr>
            <p:nvPr/>
          </p:nvSpPr>
          <p:spPr>
            <a:xfrm>
              <a:off x="456621" y="4642835"/>
              <a:ext cx="850392" cy="1051235"/>
            </a:xfrm>
            <a:prstGeom prst="ellipse">
              <a:avLst/>
            </a:prstGeom>
            <a:solidFill>
              <a:schemeClr val="tx2"/>
            </a:solidFill>
          </p:spPr>
          <p:txBody>
            <a:bodyPr vert="horz" wrap="square" lIns="186521" tIns="149217" rIns="186521" bIns="149217"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51304">
                <a:spcBef>
                  <a:spcPts val="612"/>
                </a:spcBef>
                <a:buFont typeface="Arial" pitchFamily="34" charset="0"/>
                <a:buNone/>
                <a:defRPr/>
              </a:pPr>
              <a:endParaRPr lang="en-US" sz="3264">
                <a:gradFill>
                  <a:gsLst>
                    <a:gs pos="1250">
                      <a:srgbClr val="353535"/>
                    </a:gs>
                    <a:gs pos="100000">
                      <a:srgbClr val="353535"/>
                    </a:gs>
                  </a:gsLst>
                  <a:lin ang="5400000" scaled="0"/>
                </a:gradFill>
                <a:latin typeface="Segoe UI Light"/>
              </a:endParaRPr>
            </a:p>
          </p:txBody>
        </p:sp>
        <p:grpSp>
          <p:nvGrpSpPr>
            <p:cNvPr id="47" name="Group 4"/>
            <p:cNvGrpSpPr>
              <a:grpSpLocks noChangeAspect="1"/>
            </p:cNvGrpSpPr>
            <p:nvPr/>
          </p:nvGrpSpPr>
          <p:grpSpPr bwMode="auto">
            <a:xfrm>
              <a:off x="604005" y="4790219"/>
              <a:ext cx="555625" cy="555625"/>
              <a:chOff x="3741" y="2027"/>
              <a:chExt cx="350" cy="350"/>
            </a:xfrm>
          </p:grpSpPr>
          <p:sp>
            <p:nvSpPr>
              <p:cNvPr id="48" name="Freeform 5"/>
              <p:cNvSpPr>
                <a:spLocks noEditPoints="1"/>
              </p:cNvSpPr>
              <p:nvPr/>
            </p:nvSpPr>
            <p:spPr bwMode="auto">
              <a:xfrm>
                <a:off x="3741" y="2027"/>
                <a:ext cx="350" cy="350"/>
              </a:xfrm>
              <a:custGeom>
                <a:avLst/>
                <a:gdLst>
                  <a:gd name="T0" fmla="*/ 127 w 255"/>
                  <a:gd name="T1" fmla="*/ 255 h 255"/>
                  <a:gd name="T2" fmla="*/ 0 w 255"/>
                  <a:gd name="T3" fmla="*/ 127 h 255"/>
                  <a:gd name="T4" fmla="*/ 127 w 255"/>
                  <a:gd name="T5" fmla="*/ 0 h 255"/>
                  <a:gd name="T6" fmla="*/ 255 w 255"/>
                  <a:gd name="T7" fmla="*/ 127 h 255"/>
                  <a:gd name="T8" fmla="*/ 127 w 255"/>
                  <a:gd name="T9" fmla="*/ 255 h 255"/>
                  <a:gd name="T10" fmla="*/ 127 w 255"/>
                  <a:gd name="T11" fmla="*/ 8 h 255"/>
                  <a:gd name="T12" fmla="*/ 8 w 255"/>
                  <a:gd name="T13" fmla="*/ 127 h 255"/>
                  <a:gd name="T14" fmla="*/ 127 w 255"/>
                  <a:gd name="T15" fmla="*/ 247 h 255"/>
                  <a:gd name="T16" fmla="*/ 247 w 255"/>
                  <a:gd name="T17" fmla="*/ 127 h 255"/>
                  <a:gd name="T18" fmla="*/ 127 w 255"/>
                  <a:gd name="T19" fmla="*/ 8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5" h="255">
                    <a:moveTo>
                      <a:pt x="127" y="255"/>
                    </a:moveTo>
                    <a:cubicBezTo>
                      <a:pt x="57" y="255"/>
                      <a:pt x="0" y="197"/>
                      <a:pt x="0" y="127"/>
                    </a:cubicBezTo>
                    <a:cubicBezTo>
                      <a:pt x="0" y="57"/>
                      <a:pt x="57" y="0"/>
                      <a:pt x="127" y="0"/>
                    </a:cubicBezTo>
                    <a:cubicBezTo>
                      <a:pt x="197" y="0"/>
                      <a:pt x="255" y="57"/>
                      <a:pt x="255" y="127"/>
                    </a:cubicBezTo>
                    <a:cubicBezTo>
                      <a:pt x="255" y="197"/>
                      <a:pt x="197" y="255"/>
                      <a:pt x="127" y="255"/>
                    </a:cubicBezTo>
                    <a:close/>
                    <a:moveTo>
                      <a:pt x="127" y="8"/>
                    </a:moveTo>
                    <a:cubicBezTo>
                      <a:pt x="61" y="8"/>
                      <a:pt x="8" y="61"/>
                      <a:pt x="8" y="127"/>
                    </a:cubicBezTo>
                    <a:cubicBezTo>
                      <a:pt x="8" y="193"/>
                      <a:pt x="61" y="247"/>
                      <a:pt x="127" y="247"/>
                    </a:cubicBezTo>
                    <a:cubicBezTo>
                      <a:pt x="193" y="247"/>
                      <a:pt x="247" y="193"/>
                      <a:pt x="247" y="127"/>
                    </a:cubicBezTo>
                    <a:cubicBezTo>
                      <a:pt x="247" y="61"/>
                      <a:pt x="193" y="8"/>
                      <a:pt x="127" y="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353535"/>
                  </a:solidFill>
                  <a:latin typeface="Segoe UI Semilight"/>
                </a:endParaRPr>
              </a:p>
            </p:txBody>
          </p:sp>
          <p:sp>
            <p:nvSpPr>
              <p:cNvPr id="49" name="Freeform 6"/>
              <p:cNvSpPr>
                <a:spLocks/>
              </p:cNvSpPr>
              <p:nvPr/>
            </p:nvSpPr>
            <p:spPr bwMode="auto">
              <a:xfrm>
                <a:off x="3824" y="2135"/>
                <a:ext cx="192" cy="135"/>
              </a:xfrm>
              <a:custGeom>
                <a:avLst/>
                <a:gdLst>
                  <a:gd name="T0" fmla="*/ 66 w 192"/>
                  <a:gd name="T1" fmla="*/ 135 h 135"/>
                  <a:gd name="T2" fmla="*/ 0 w 192"/>
                  <a:gd name="T3" fmla="*/ 70 h 135"/>
                  <a:gd name="T4" fmla="*/ 9 w 192"/>
                  <a:gd name="T5" fmla="*/ 63 h 135"/>
                  <a:gd name="T6" fmla="*/ 66 w 192"/>
                  <a:gd name="T7" fmla="*/ 119 h 135"/>
                  <a:gd name="T8" fmla="*/ 184 w 192"/>
                  <a:gd name="T9" fmla="*/ 0 h 135"/>
                  <a:gd name="T10" fmla="*/ 192 w 192"/>
                  <a:gd name="T11" fmla="*/ 8 h 135"/>
                  <a:gd name="T12" fmla="*/ 66 w 192"/>
                  <a:gd name="T13" fmla="*/ 135 h 135"/>
                </a:gdLst>
                <a:ahLst/>
                <a:cxnLst>
                  <a:cxn ang="0">
                    <a:pos x="T0" y="T1"/>
                  </a:cxn>
                  <a:cxn ang="0">
                    <a:pos x="T2" y="T3"/>
                  </a:cxn>
                  <a:cxn ang="0">
                    <a:pos x="T4" y="T5"/>
                  </a:cxn>
                  <a:cxn ang="0">
                    <a:pos x="T6" y="T7"/>
                  </a:cxn>
                  <a:cxn ang="0">
                    <a:pos x="T8" y="T9"/>
                  </a:cxn>
                  <a:cxn ang="0">
                    <a:pos x="T10" y="T11"/>
                  </a:cxn>
                  <a:cxn ang="0">
                    <a:pos x="T12" y="T13"/>
                  </a:cxn>
                </a:cxnLst>
                <a:rect l="0" t="0" r="r" b="b"/>
                <a:pathLst>
                  <a:path w="192" h="135">
                    <a:moveTo>
                      <a:pt x="66" y="135"/>
                    </a:moveTo>
                    <a:lnTo>
                      <a:pt x="0" y="70"/>
                    </a:lnTo>
                    <a:lnTo>
                      <a:pt x="9" y="63"/>
                    </a:lnTo>
                    <a:lnTo>
                      <a:pt x="66" y="119"/>
                    </a:lnTo>
                    <a:lnTo>
                      <a:pt x="184" y="0"/>
                    </a:lnTo>
                    <a:lnTo>
                      <a:pt x="192" y="8"/>
                    </a:lnTo>
                    <a:lnTo>
                      <a:pt x="66" y="13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353535"/>
                  </a:solidFill>
                  <a:latin typeface="Segoe UI Semilight"/>
                </a:endParaRPr>
              </a:p>
            </p:txBody>
          </p:sp>
        </p:grpSp>
      </p:grpSp>
    </p:spTree>
    <p:extLst>
      <p:ext uri="{BB962C8B-B14F-4D97-AF65-F5344CB8AC3E}">
        <p14:creationId xmlns:p14="http://schemas.microsoft.com/office/powerpoint/2010/main" val="1534669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p:cTn id="7" dur="500" fill="hold"/>
                                        <p:tgtEl>
                                          <p:spTgt spid="30"/>
                                        </p:tgtEl>
                                        <p:attrNameLst>
                                          <p:attrName>ppt_w</p:attrName>
                                        </p:attrNameLst>
                                      </p:cBhvr>
                                      <p:tavLst>
                                        <p:tav tm="0">
                                          <p:val>
                                            <p:fltVal val="0"/>
                                          </p:val>
                                        </p:tav>
                                        <p:tav tm="100000">
                                          <p:val>
                                            <p:strVal val="#ppt_w"/>
                                          </p:val>
                                        </p:tav>
                                      </p:tavLst>
                                    </p:anim>
                                    <p:anim calcmode="lin" valueType="num">
                                      <p:cBhvr>
                                        <p:cTn id="8" dur="500" fill="hold"/>
                                        <p:tgtEl>
                                          <p:spTgt spid="30"/>
                                        </p:tgtEl>
                                        <p:attrNameLst>
                                          <p:attrName>ppt_h</p:attrName>
                                        </p:attrNameLst>
                                      </p:cBhvr>
                                      <p:tavLst>
                                        <p:tav tm="0">
                                          <p:val>
                                            <p:fltVal val="0"/>
                                          </p:val>
                                        </p:tav>
                                        <p:tav tm="100000">
                                          <p:val>
                                            <p:strVal val="#ppt_h"/>
                                          </p:val>
                                        </p:tav>
                                      </p:tavLst>
                                    </p:anim>
                                    <p:animEffect transition="in" filter="fade">
                                      <p:cBhvr>
                                        <p:cTn id="9" dur="500"/>
                                        <p:tgtEl>
                                          <p:spTgt spid="30"/>
                                        </p:tgtEl>
                                      </p:cBhvr>
                                    </p:animEffect>
                                  </p:childTnLst>
                                </p:cTn>
                              </p:par>
                              <p:par>
                                <p:cTn id="10" presetID="2" presetClass="entr" presetSubtype="8" decel="100000" fill="hold" grpId="0" nodeType="withEffect">
                                  <p:stCondLst>
                                    <p:cond delay="250"/>
                                  </p:stCondLst>
                                  <p:childTnLst>
                                    <p:set>
                                      <p:cBhvr>
                                        <p:cTn id="11" dur="1" fill="hold">
                                          <p:stCondLst>
                                            <p:cond delay="0"/>
                                          </p:stCondLst>
                                        </p:cTn>
                                        <p:tgtEl>
                                          <p:spTgt spid="26"/>
                                        </p:tgtEl>
                                        <p:attrNameLst>
                                          <p:attrName>style.visibility</p:attrName>
                                        </p:attrNameLst>
                                      </p:cBhvr>
                                      <p:to>
                                        <p:strVal val="visible"/>
                                      </p:to>
                                    </p:set>
                                    <p:anim calcmode="lin" valueType="num">
                                      <p:cBhvr additive="base">
                                        <p:cTn id="12" dur="500" fill="hold"/>
                                        <p:tgtEl>
                                          <p:spTgt spid="26"/>
                                        </p:tgtEl>
                                        <p:attrNameLst>
                                          <p:attrName>ppt_x</p:attrName>
                                        </p:attrNameLst>
                                      </p:cBhvr>
                                      <p:tavLst>
                                        <p:tav tm="0">
                                          <p:val>
                                            <p:strVal val="0-#ppt_w/2"/>
                                          </p:val>
                                        </p:tav>
                                        <p:tav tm="100000">
                                          <p:val>
                                            <p:strVal val="#ppt_x"/>
                                          </p:val>
                                        </p:tav>
                                      </p:tavLst>
                                    </p:anim>
                                    <p:anim calcmode="lin" valueType="num">
                                      <p:cBhvr additive="base">
                                        <p:cTn id="13" dur="500" fill="hold"/>
                                        <p:tgtEl>
                                          <p:spTgt spid="26"/>
                                        </p:tgtEl>
                                        <p:attrNameLst>
                                          <p:attrName>ppt_y</p:attrName>
                                        </p:attrNameLst>
                                      </p:cBhvr>
                                      <p:tavLst>
                                        <p:tav tm="0">
                                          <p:val>
                                            <p:strVal val="#ppt_y"/>
                                          </p:val>
                                        </p:tav>
                                        <p:tav tm="100000">
                                          <p:val>
                                            <p:strVal val="#ppt_y"/>
                                          </p:val>
                                        </p:tav>
                                      </p:tavLst>
                                    </p:anim>
                                  </p:childTnLst>
                                </p:cTn>
                              </p:par>
                            </p:childTnLst>
                          </p:cTn>
                        </p:par>
                        <p:par>
                          <p:cTn id="14" fill="hold">
                            <p:stCondLst>
                              <p:cond delay="750"/>
                            </p:stCondLst>
                            <p:childTnLst>
                              <p:par>
                                <p:cTn id="15" presetID="53" presetClass="entr" presetSubtype="16" fill="hold" nodeType="afterEffect">
                                  <p:stCondLst>
                                    <p:cond delay="0"/>
                                  </p:stCondLst>
                                  <p:childTnLst>
                                    <p:set>
                                      <p:cBhvr>
                                        <p:cTn id="16" dur="1" fill="hold">
                                          <p:stCondLst>
                                            <p:cond delay="0"/>
                                          </p:stCondLst>
                                        </p:cTn>
                                        <p:tgtEl>
                                          <p:spTgt spid="35"/>
                                        </p:tgtEl>
                                        <p:attrNameLst>
                                          <p:attrName>style.visibility</p:attrName>
                                        </p:attrNameLst>
                                      </p:cBhvr>
                                      <p:to>
                                        <p:strVal val="visible"/>
                                      </p:to>
                                    </p:set>
                                    <p:anim calcmode="lin" valueType="num">
                                      <p:cBhvr>
                                        <p:cTn id="17" dur="500" fill="hold"/>
                                        <p:tgtEl>
                                          <p:spTgt spid="35"/>
                                        </p:tgtEl>
                                        <p:attrNameLst>
                                          <p:attrName>ppt_w</p:attrName>
                                        </p:attrNameLst>
                                      </p:cBhvr>
                                      <p:tavLst>
                                        <p:tav tm="0">
                                          <p:val>
                                            <p:fltVal val="0"/>
                                          </p:val>
                                        </p:tav>
                                        <p:tav tm="100000">
                                          <p:val>
                                            <p:strVal val="#ppt_w"/>
                                          </p:val>
                                        </p:tav>
                                      </p:tavLst>
                                    </p:anim>
                                    <p:anim calcmode="lin" valueType="num">
                                      <p:cBhvr>
                                        <p:cTn id="18" dur="500" fill="hold"/>
                                        <p:tgtEl>
                                          <p:spTgt spid="35"/>
                                        </p:tgtEl>
                                        <p:attrNameLst>
                                          <p:attrName>ppt_h</p:attrName>
                                        </p:attrNameLst>
                                      </p:cBhvr>
                                      <p:tavLst>
                                        <p:tav tm="0">
                                          <p:val>
                                            <p:fltVal val="0"/>
                                          </p:val>
                                        </p:tav>
                                        <p:tav tm="100000">
                                          <p:val>
                                            <p:strVal val="#ppt_h"/>
                                          </p:val>
                                        </p:tav>
                                      </p:tavLst>
                                    </p:anim>
                                    <p:animEffect transition="in" filter="fade">
                                      <p:cBhvr>
                                        <p:cTn id="19" dur="500"/>
                                        <p:tgtEl>
                                          <p:spTgt spid="35"/>
                                        </p:tgtEl>
                                      </p:cBhvr>
                                    </p:animEffect>
                                  </p:childTnLst>
                                </p:cTn>
                              </p:par>
                              <p:par>
                                <p:cTn id="20" presetID="2" presetClass="entr" presetSubtype="8" decel="100000" fill="hold" grpId="0" nodeType="withEffect">
                                  <p:stCondLst>
                                    <p:cond delay="250"/>
                                  </p:stCondLst>
                                  <p:childTnLst>
                                    <p:set>
                                      <p:cBhvr>
                                        <p:cTn id="21" dur="1" fill="hold">
                                          <p:stCondLst>
                                            <p:cond delay="0"/>
                                          </p:stCondLst>
                                        </p:cTn>
                                        <p:tgtEl>
                                          <p:spTgt spid="27"/>
                                        </p:tgtEl>
                                        <p:attrNameLst>
                                          <p:attrName>style.visibility</p:attrName>
                                        </p:attrNameLst>
                                      </p:cBhvr>
                                      <p:to>
                                        <p:strVal val="visible"/>
                                      </p:to>
                                    </p:set>
                                    <p:anim calcmode="lin" valueType="num">
                                      <p:cBhvr additive="base">
                                        <p:cTn id="22" dur="500" fill="hold"/>
                                        <p:tgtEl>
                                          <p:spTgt spid="27"/>
                                        </p:tgtEl>
                                        <p:attrNameLst>
                                          <p:attrName>ppt_x</p:attrName>
                                        </p:attrNameLst>
                                      </p:cBhvr>
                                      <p:tavLst>
                                        <p:tav tm="0">
                                          <p:val>
                                            <p:strVal val="0-#ppt_w/2"/>
                                          </p:val>
                                        </p:tav>
                                        <p:tav tm="100000">
                                          <p:val>
                                            <p:strVal val="#ppt_x"/>
                                          </p:val>
                                        </p:tav>
                                      </p:tavLst>
                                    </p:anim>
                                    <p:anim calcmode="lin" valueType="num">
                                      <p:cBhvr additive="base">
                                        <p:cTn id="23" dur="500" fill="hold"/>
                                        <p:tgtEl>
                                          <p:spTgt spid="27"/>
                                        </p:tgtEl>
                                        <p:attrNameLst>
                                          <p:attrName>ppt_y</p:attrName>
                                        </p:attrNameLst>
                                      </p:cBhvr>
                                      <p:tavLst>
                                        <p:tav tm="0">
                                          <p:val>
                                            <p:strVal val="#ppt_y"/>
                                          </p:val>
                                        </p:tav>
                                        <p:tav tm="100000">
                                          <p:val>
                                            <p:strVal val="#ppt_y"/>
                                          </p:val>
                                        </p:tav>
                                      </p:tavLst>
                                    </p:anim>
                                  </p:childTnLst>
                                </p:cTn>
                              </p:par>
                            </p:childTnLst>
                          </p:cTn>
                        </p:par>
                        <p:par>
                          <p:cTn id="24" fill="hold">
                            <p:stCondLst>
                              <p:cond delay="1500"/>
                            </p:stCondLst>
                            <p:childTnLst>
                              <p:par>
                                <p:cTn id="25" presetID="53" presetClass="entr" presetSubtype="16" fill="hold" nodeType="afterEffect">
                                  <p:stCondLst>
                                    <p:cond delay="0"/>
                                  </p:stCondLst>
                                  <p:childTnLst>
                                    <p:set>
                                      <p:cBhvr>
                                        <p:cTn id="26" dur="1" fill="hold">
                                          <p:stCondLst>
                                            <p:cond delay="0"/>
                                          </p:stCondLst>
                                        </p:cTn>
                                        <p:tgtEl>
                                          <p:spTgt spid="40"/>
                                        </p:tgtEl>
                                        <p:attrNameLst>
                                          <p:attrName>style.visibility</p:attrName>
                                        </p:attrNameLst>
                                      </p:cBhvr>
                                      <p:to>
                                        <p:strVal val="visible"/>
                                      </p:to>
                                    </p:set>
                                    <p:anim calcmode="lin" valueType="num">
                                      <p:cBhvr>
                                        <p:cTn id="27" dur="500" fill="hold"/>
                                        <p:tgtEl>
                                          <p:spTgt spid="40"/>
                                        </p:tgtEl>
                                        <p:attrNameLst>
                                          <p:attrName>ppt_w</p:attrName>
                                        </p:attrNameLst>
                                      </p:cBhvr>
                                      <p:tavLst>
                                        <p:tav tm="0">
                                          <p:val>
                                            <p:fltVal val="0"/>
                                          </p:val>
                                        </p:tav>
                                        <p:tav tm="100000">
                                          <p:val>
                                            <p:strVal val="#ppt_w"/>
                                          </p:val>
                                        </p:tav>
                                      </p:tavLst>
                                    </p:anim>
                                    <p:anim calcmode="lin" valueType="num">
                                      <p:cBhvr>
                                        <p:cTn id="28" dur="500" fill="hold"/>
                                        <p:tgtEl>
                                          <p:spTgt spid="40"/>
                                        </p:tgtEl>
                                        <p:attrNameLst>
                                          <p:attrName>ppt_h</p:attrName>
                                        </p:attrNameLst>
                                      </p:cBhvr>
                                      <p:tavLst>
                                        <p:tav tm="0">
                                          <p:val>
                                            <p:fltVal val="0"/>
                                          </p:val>
                                        </p:tav>
                                        <p:tav tm="100000">
                                          <p:val>
                                            <p:strVal val="#ppt_h"/>
                                          </p:val>
                                        </p:tav>
                                      </p:tavLst>
                                    </p:anim>
                                    <p:animEffect transition="in" filter="fade">
                                      <p:cBhvr>
                                        <p:cTn id="29" dur="500"/>
                                        <p:tgtEl>
                                          <p:spTgt spid="40"/>
                                        </p:tgtEl>
                                      </p:cBhvr>
                                    </p:animEffect>
                                  </p:childTnLst>
                                </p:cTn>
                              </p:par>
                              <p:par>
                                <p:cTn id="30" presetID="2" presetClass="entr" presetSubtype="8" decel="100000" fill="hold" grpId="0" nodeType="withEffect">
                                  <p:stCondLst>
                                    <p:cond delay="250"/>
                                  </p:stCondLst>
                                  <p:childTnLst>
                                    <p:set>
                                      <p:cBhvr>
                                        <p:cTn id="31" dur="1" fill="hold">
                                          <p:stCondLst>
                                            <p:cond delay="0"/>
                                          </p:stCondLst>
                                        </p:cTn>
                                        <p:tgtEl>
                                          <p:spTgt spid="28"/>
                                        </p:tgtEl>
                                        <p:attrNameLst>
                                          <p:attrName>style.visibility</p:attrName>
                                        </p:attrNameLst>
                                      </p:cBhvr>
                                      <p:to>
                                        <p:strVal val="visible"/>
                                      </p:to>
                                    </p:set>
                                    <p:anim calcmode="lin" valueType="num">
                                      <p:cBhvr additive="base">
                                        <p:cTn id="32" dur="500" fill="hold"/>
                                        <p:tgtEl>
                                          <p:spTgt spid="28"/>
                                        </p:tgtEl>
                                        <p:attrNameLst>
                                          <p:attrName>ppt_x</p:attrName>
                                        </p:attrNameLst>
                                      </p:cBhvr>
                                      <p:tavLst>
                                        <p:tav tm="0">
                                          <p:val>
                                            <p:strVal val="0-#ppt_w/2"/>
                                          </p:val>
                                        </p:tav>
                                        <p:tav tm="100000">
                                          <p:val>
                                            <p:strVal val="#ppt_x"/>
                                          </p:val>
                                        </p:tav>
                                      </p:tavLst>
                                    </p:anim>
                                    <p:anim calcmode="lin" valueType="num">
                                      <p:cBhvr additive="base">
                                        <p:cTn id="33" dur="500" fill="hold"/>
                                        <p:tgtEl>
                                          <p:spTgt spid="28"/>
                                        </p:tgtEl>
                                        <p:attrNameLst>
                                          <p:attrName>ppt_y</p:attrName>
                                        </p:attrNameLst>
                                      </p:cBhvr>
                                      <p:tavLst>
                                        <p:tav tm="0">
                                          <p:val>
                                            <p:strVal val="#ppt_y"/>
                                          </p:val>
                                        </p:tav>
                                        <p:tav tm="100000">
                                          <p:val>
                                            <p:strVal val="#ppt_y"/>
                                          </p:val>
                                        </p:tav>
                                      </p:tavLst>
                                    </p:anim>
                                  </p:childTnLst>
                                </p:cTn>
                              </p:par>
                            </p:childTnLst>
                          </p:cTn>
                        </p:par>
                        <p:par>
                          <p:cTn id="34" fill="hold">
                            <p:stCondLst>
                              <p:cond delay="2250"/>
                            </p:stCondLst>
                            <p:childTnLst>
                              <p:par>
                                <p:cTn id="35" presetID="53" presetClass="entr" presetSubtype="16" fill="hold" nodeType="afterEffect">
                                  <p:stCondLst>
                                    <p:cond delay="0"/>
                                  </p:stCondLst>
                                  <p:childTnLst>
                                    <p:set>
                                      <p:cBhvr>
                                        <p:cTn id="36" dur="1" fill="hold">
                                          <p:stCondLst>
                                            <p:cond delay="0"/>
                                          </p:stCondLst>
                                        </p:cTn>
                                        <p:tgtEl>
                                          <p:spTgt spid="45"/>
                                        </p:tgtEl>
                                        <p:attrNameLst>
                                          <p:attrName>style.visibility</p:attrName>
                                        </p:attrNameLst>
                                      </p:cBhvr>
                                      <p:to>
                                        <p:strVal val="visible"/>
                                      </p:to>
                                    </p:set>
                                    <p:anim calcmode="lin" valueType="num">
                                      <p:cBhvr>
                                        <p:cTn id="37" dur="500" fill="hold"/>
                                        <p:tgtEl>
                                          <p:spTgt spid="45"/>
                                        </p:tgtEl>
                                        <p:attrNameLst>
                                          <p:attrName>ppt_w</p:attrName>
                                        </p:attrNameLst>
                                      </p:cBhvr>
                                      <p:tavLst>
                                        <p:tav tm="0">
                                          <p:val>
                                            <p:fltVal val="0"/>
                                          </p:val>
                                        </p:tav>
                                        <p:tav tm="100000">
                                          <p:val>
                                            <p:strVal val="#ppt_w"/>
                                          </p:val>
                                        </p:tav>
                                      </p:tavLst>
                                    </p:anim>
                                    <p:anim calcmode="lin" valueType="num">
                                      <p:cBhvr>
                                        <p:cTn id="38" dur="500" fill="hold"/>
                                        <p:tgtEl>
                                          <p:spTgt spid="45"/>
                                        </p:tgtEl>
                                        <p:attrNameLst>
                                          <p:attrName>ppt_h</p:attrName>
                                        </p:attrNameLst>
                                      </p:cBhvr>
                                      <p:tavLst>
                                        <p:tav tm="0">
                                          <p:val>
                                            <p:fltVal val="0"/>
                                          </p:val>
                                        </p:tav>
                                        <p:tav tm="100000">
                                          <p:val>
                                            <p:strVal val="#ppt_h"/>
                                          </p:val>
                                        </p:tav>
                                      </p:tavLst>
                                    </p:anim>
                                    <p:animEffect transition="in" filter="fade">
                                      <p:cBhvr>
                                        <p:cTn id="39" dur="500"/>
                                        <p:tgtEl>
                                          <p:spTgt spid="45"/>
                                        </p:tgtEl>
                                      </p:cBhvr>
                                    </p:animEffect>
                                  </p:childTnLst>
                                </p:cTn>
                              </p:par>
                              <p:par>
                                <p:cTn id="40" presetID="2" presetClass="entr" presetSubtype="8" decel="100000" fill="hold" grpId="0" nodeType="withEffect">
                                  <p:stCondLst>
                                    <p:cond delay="250"/>
                                  </p:stCondLst>
                                  <p:childTnLst>
                                    <p:set>
                                      <p:cBhvr>
                                        <p:cTn id="41" dur="1" fill="hold">
                                          <p:stCondLst>
                                            <p:cond delay="0"/>
                                          </p:stCondLst>
                                        </p:cTn>
                                        <p:tgtEl>
                                          <p:spTgt spid="29"/>
                                        </p:tgtEl>
                                        <p:attrNameLst>
                                          <p:attrName>style.visibility</p:attrName>
                                        </p:attrNameLst>
                                      </p:cBhvr>
                                      <p:to>
                                        <p:strVal val="visible"/>
                                      </p:to>
                                    </p:set>
                                    <p:anim calcmode="lin" valueType="num">
                                      <p:cBhvr additive="base">
                                        <p:cTn id="42" dur="500" fill="hold"/>
                                        <p:tgtEl>
                                          <p:spTgt spid="29"/>
                                        </p:tgtEl>
                                        <p:attrNameLst>
                                          <p:attrName>ppt_x</p:attrName>
                                        </p:attrNameLst>
                                      </p:cBhvr>
                                      <p:tavLst>
                                        <p:tav tm="0">
                                          <p:val>
                                            <p:strVal val="0-#ppt_w/2"/>
                                          </p:val>
                                        </p:tav>
                                        <p:tav tm="100000">
                                          <p:val>
                                            <p:strVal val="#ppt_x"/>
                                          </p:val>
                                        </p:tav>
                                      </p:tavLst>
                                    </p:anim>
                                    <p:anim calcmode="lin" valueType="num">
                                      <p:cBhvr additive="base">
                                        <p:cTn id="43" dur="500" fill="hold"/>
                                        <p:tgtEl>
                                          <p:spTgt spid="2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28" grpId="0" animBg="1"/>
      <p:bldP spid="29"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xmlns="" id="{C7D9567B-E180-4803-A826-3FDF2C6B9A54}"/>
              </a:ext>
            </a:extLst>
          </p:cNvPr>
          <p:cNvSpPr/>
          <p:nvPr/>
        </p:nvSpPr>
        <p:spPr bwMode="auto">
          <a:xfrm>
            <a:off x="882" y="-1"/>
            <a:ext cx="12434711" cy="699452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 name="Title 1"/>
          <p:cNvSpPr>
            <a:spLocks noGrp="1"/>
          </p:cNvSpPr>
          <p:nvPr>
            <p:ph type="title"/>
          </p:nvPr>
        </p:nvSpPr>
        <p:spPr/>
        <p:txBody>
          <a:bodyPr/>
          <a:lstStyle/>
          <a:p>
            <a:r>
              <a:rPr lang="en-US"/>
              <a:t>The ACI model: billing</a:t>
            </a:r>
          </a:p>
        </p:txBody>
      </p:sp>
      <p:sp>
        <p:nvSpPr>
          <p:cNvPr id="3" name="Text Placeholder 2"/>
          <p:cNvSpPr>
            <a:spLocks noGrp="1"/>
          </p:cNvSpPr>
          <p:nvPr>
            <p:ph idx="1"/>
          </p:nvPr>
        </p:nvSpPr>
        <p:spPr/>
        <p:txBody>
          <a:bodyPr/>
          <a:lstStyle/>
          <a:p>
            <a:r>
              <a:rPr lang="en-US"/>
              <a:t>One-time charge for container creation: $0.0025</a:t>
            </a:r>
          </a:p>
          <a:p>
            <a:r>
              <a:rPr lang="en-US"/>
              <a:t>Per-second charge for CPU/memory requested:</a:t>
            </a:r>
          </a:p>
          <a:p>
            <a:pPr lvl="1"/>
            <a:r>
              <a:rPr lang="en-US"/>
              <a:t>1 vCPU core: $0.000013</a:t>
            </a:r>
          </a:p>
          <a:p>
            <a:pPr lvl="1"/>
            <a:r>
              <a:rPr lang="en-US"/>
              <a:t>1 GB memory: $0.000013</a:t>
            </a:r>
          </a:p>
          <a:p>
            <a:r>
              <a:rPr lang="en-US"/>
              <a:t>Examples:</a:t>
            </a:r>
          </a:p>
          <a:p>
            <a:pPr lvl="1"/>
            <a:r>
              <a:rPr lang="en-US"/>
              <a:t>Single container with 1 CPU/1 GB running for one month: $62.21</a:t>
            </a:r>
          </a:p>
          <a:p>
            <a:pPr lvl="1"/>
            <a:r>
              <a:rPr lang="en-US"/>
              <a:t>100 containers with 2 CPU/3 GB running for one hour each: $22.75</a:t>
            </a:r>
          </a:p>
        </p:txBody>
      </p:sp>
    </p:spTree>
    <p:extLst>
      <p:ext uri="{BB962C8B-B14F-4D97-AF65-F5344CB8AC3E}">
        <p14:creationId xmlns:p14="http://schemas.microsoft.com/office/powerpoint/2010/main" val="1616590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5481" y="85439"/>
            <a:ext cx="10724938" cy="1021387"/>
          </a:xfrm>
        </p:spPr>
        <p:txBody>
          <a:bodyPr>
            <a:normAutofit/>
          </a:bodyPr>
          <a:lstStyle/>
          <a:p>
            <a:r>
              <a:rPr lang="en-US" sz="4799"/>
              <a:t>ACS Engine </a:t>
            </a:r>
            <a:r>
              <a:rPr lang="mr-IN" sz="4799"/>
              <a:t>–</a:t>
            </a:r>
            <a:r>
              <a:rPr lang="en-US" sz="4799"/>
              <a:t> Fully customized deployments</a:t>
            </a:r>
          </a:p>
        </p:txBody>
      </p:sp>
      <p:sp>
        <p:nvSpPr>
          <p:cNvPr id="2" name="Text Placeholder 1"/>
          <p:cNvSpPr>
            <a:spLocks noGrp="1"/>
          </p:cNvSpPr>
          <p:nvPr>
            <p:ph idx="4294967295"/>
          </p:nvPr>
        </p:nvSpPr>
        <p:spPr>
          <a:xfrm>
            <a:off x="275482" y="1213175"/>
            <a:ext cx="11885514" cy="5649977"/>
          </a:xfrm>
          <a:prstGeom prst="rect">
            <a:avLst/>
          </a:prstGeom>
        </p:spPr>
        <p:txBody>
          <a:bodyPr>
            <a:normAutofit/>
          </a:bodyPr>
          <a:lstStyle/>
          <a:p>
            <a:r>
              <a:rPr lang="en-US" sz="2800"/>
              <a:t>Generates ARM templates for Azure Container Service clusters</a:t>
            </a:r>
          </a:p>
          <a:p>
            <a:r>
              <a:rPr lang="en-US" sz="2800" err="1"/>
              <a:t>Golang</a:t>
            </a:r>
            <a:r>
              <a:rPr lang="en-US" sz="2800"/>
              <a:t> tool - can be run in Docker or natively on Windows, OS X, Linux</a:t>
            </a:r>
          </a:p>
          <a:p>
            <a:r>
              <a:rPr lang="en-US" sz="2800"/>
              <a:t>Cluster defined by a JSON cluster definition file</a:t>
            </a:r>
          </a:p>
          <a:p>
            <a:r>
              <a:rPr lang="en-US" sz="2800"/>
              <a:t>Generates ARM template or directly deploys to Azure</a:t>
            </a:r>
          </a:p>
          <a:p>
            <a:r>
              <a:rPr lang="en-US" sz="2800"/>
              <a:t>Some of the customization options:</a:t>
            </a:r>
          </a:p>
          <a:p>
            <a:pPr lvl="1"/>
            <a:r>
              <a:rPr lang="en-US" sz="2000"/>
              <a:t>Choice of DC/OS, Kubernetes, or Swarm orchestrators</a:t>
            </a:r>
          </a:p>
          <a:p>
            <a:pPr lvl="1"/>
            <a:r>
              <a:rPr lang="en-US" sz="2000"/>
              <a:t>Multiple agent pools where each agent pool can specify:</a:t>
            </a:r>
          </a:p>
          <a:p>
            <a:pPr lvl="2"/>
            <a:r>
              <a:rPr lang="en-US" sz="2000"/>
              <a:t>standard or premium VM Sizes</a:t>
            </a:r>
          </a:p>
          <a:p>
            <a:pPr lvl="2"/>
            <a:r>
              <a:rPr lang="en-US" sz="2000"/>
              <a:t>node count</a:t>
            </a:r>
          </a:p>
          <a:p>
            <a:pPr lvl="2"/>
            <a:r>
              <a:rPr lang="en-US" sz="2000"/>
              <a:t>Virtual Machine </a:t>
            </a:r>
            <a:r>
              <a:rPr lang="en-US" sz="2000" err="1"/>
              <a:t>ScaleSets</a:t>
            </a:r>
            <a:r>
              <a:rPr lang="en-US" sz="2000"/>
              <a:t> or Availability Sets</a:t>
            </a:r>
          </a:p>
          <a:p>
            <a:pPr lvl="2"/>
            <a:r>
              <a:rPr lang="en-US" sz="2000"/>
              <a:t>Storage Account Disks or Managed Disks (under private preview)</a:t>
            </a:r>
          </a:p>
          <a:p>
            <a:pPr lvl="1"/>
            <a:r>
              <a:rPr lang="en-US" sz="2000"/>
              <a:t>Docker cluster sizes of 1200</a:t>
            </a:r>
          </a:p>
          <a:p>
            <a:pPr lvl="1"/>
            <a:r>
              <a:rPr lang="en-US" sz="2000"/>
              <a:t>Custom VNET</a:t>
            </a:r>
          </a:p>
        </p:txBody>
      </p:sp>
    </p:spTree>
    <p:extLst>
      <p:ext uri="{BB962C8B-B14F-4D97-AF65-F5344CB8AC3E}">
        <p14:creationId xmlns:p14="http://schemas.microsoft.com/office/powerpoint/2010/main" val="1000348582"/>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Kubernetes Architecture</a:t>
            </a: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67543" y="1338665"/>
            <a:ext cx="9755794" cy="5290735"/>
          </a:xfrm>
          <a:prstGeom prst="rect">
            <a:avLst/>
          </a:prstGeom>
        </p:spPr>
      </p:pic>
    </p:spTree>
    <p:extLst>
      <p:ext uri="{BB962C8B-B14F-4D97-AF65-F5344CB8AC3E}">
        <p14:creationId xmlns:p14="http://schemas.microsoft.com/office/powerpoint/2010/main" val="2186548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Kubernetes Architecture Components</a:t>
            </a:r>
          </a:p>
        </p:txBody>
      </p:sp>
      <p:grpSp>
        <p:nvGrpSpPr>
          <p:cNvPr id="4" name="Group 3"/>
          <p:cNvGrpSpPr/>
          <p:nvPr/>
        </p:nvGrpSpPr>
        <p:grpSpPr>
          <a:xfrm>
            <a:off x="450627" y="1212849"/>
            <a:ext cx="4787181" cy="1157411"/>
            <a:chOff x="6353717" y="1274010"/>
            <a:chExt cx="5097090" cy="1313374"/>
          </a:xfrm>
        </p:grpSpPr>
        <p:sp>
          <p:nvSpPr>
            <p:cNvPr id="5" name="Rounded Rectangle 4"/>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rgbClr val="FFFFFF"/>
                </a:solidFill>
                <a:latin typeface="Segoe UI Semilight"/>
                <a:ea typeface="Segoe UI" pitchFamily="34" charset="0"/>
                <a:cs typeface="Segoe UI" pitchFamily="34" charset="0"/>
              </a:endParaRPr>
            </a:p>
          </p:txBody>
        </p:sp>
        <p:sp>
          <p:nvSpPr>
            <p:cNvPr id="6" name="TextBox 5"/>
            <p:cNvSpPr txBox="1"/>
            <p:nvPr/>
          </p:nvSpPr>
          <p:spPr>
            <a:xfrm>
              <a:off x="6353717" y="1616765"/>
              <a:ext cx="5097090" cy="719931"/>
            </a:xfrm>
            <a:prstGeom prst="rect">
              <a:avLst/>
            </a:prstGeom>
            <a:noFill/>
            <a:ln>
              <a:solidFill>
                <a:schemeClr val="accent1"/>
              </a:solidFill>
            </a:ln>
          </p:spPr>
          <p:txBody>
            <a:bodyPr wrap="square" lIns="182854" tIns="146283" rIns="182854" bIns="146283" rtlCol="0">
              <a:spAutoFit/>
            </a:bodyPr>
            <a:lstStyle/>
            <a:p>
              <a:pPr algn="ctr" defTabSz="932597">
                <a:lnSpc>
                  <a:spcPct val="90000"/>
                </a:lnSpc>
                <a:spcAft>
                  <a:spcPts val="600"/>
                </a:spcAft>
              </a:pPr>
              <a:r>
                <a:rPr lang="en-US" sz="2400" dirty="0" err="1">
                  <a:solidFill>
                    <a:srgbClr val="FFFFFF"/>
                  </a:solidFill>
                  <a:latin typeface="Segoe UI Semilight"/>
                </a:rPr>
                <a:t>api</a:t>
              </a:r>
              <a:r>
                <a:rPr lang="en-US" sz="2400" dirty="0">
                  <a:solidFill>
                    <a:srgbClr val="FFFFFF"/>
                  </a:solidFill>
                  <a:latin typeface="Segoe UI Semilight"/>
                </a:rPr>
                <a:t>-server</a:t>
              </a:r>
            </a:p>
          </p:txBody>
        </p:sp>
      </p:grpSp>
      <p:grpSp>
        <p:nvGrpSpPr>
          <p:cNvPr id="7" name="Group 6"/>
          <p:cNvGrpSpPr/>
          <p:nvPr/>
        </p:nvGrpSpPr>
        <p:grpSpPr>
          <a:xfrm>
            <a:off x="5412952" y="1212849"/>
            <a:ext cx="4787181" cy="1157411"/>
            <a:chOff x="6353717" y="1274010"/>
            <a:chExt cx="5097090" cy="1313374"/>
          </a:xfrm>
        </p:grpSpPr>
        <p:sp>
          <p:nvSpPr>
            <p:cNvPr id="8" name="Rounded Rectangle 7"/>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rgbClr val="FFFFFF"/>
                </a:solidFill>
                <a:latin typeface="Segoe UI Semilight"/>
                <a:ea typeface="Segoe UI" pitchFamily="34" charset="0"/>
                <a:cs typeface="Segoe UI" pitchFamily="34" charset="0"/>
              </a:endParaRPr>
            </a:p>
          </p:txBody>
        </p:sp>
        <p:sp>
          <p:nvSpPr>
            <p:cNvPr id="9" name="TextBox 8"/>
            <p:cNvSpPr txBox="1"/>
            <p:nvPr/>
          </p:nvSpPr>
          <p:spPr>
            <a:xfrm>
              <a:off x="6353717" y="1616765"/>
              <a:ext cx="5097090" cy="719931"/>
            </a:xfrm>
            <a:prstGeom prst="rect">
              <a:avLst/>
            </a:prstGeom>
            <a:noFill/>
            <a:ln>
              <a:solidFill>
                <a:schemeClr val="accent1"/>
              </a:solidFill>
            </a:ln>
          </p:spPr>
          <p:txBody>
            <a:bodyPr wrap="square" lIns="182854" tIns="146283" rIns="182854" bIns="146283" rtlCol="0">
              <a:spAutoFit/>
            </a:bodyPr>
            <a:lstStyle/>
            <a:p>
              <a:pPr algn="ctr" defTabSz="932597">
                <a:lnSpc>
                  <a:spcPct val="90000"/>
                </a:lnSpc>
                <a:spcAft>
                  <a:spcPts val="600"/>
                </a:spcAft>
              </a:pPr>
              <a:r>
                <a:rPr lang="en-US" sz="2400" dirty="0" err="1">
                  <a:solidFill>
                    <a:srgbClr val="FFFFFF"/>
                  </a:solidFill>
                  <a:latin typeface="Segoe UI Semilight"/>
                </a:rPr>
                <a:t>etcd</a:t>
              </a:r>
              <a:endParaRPr lang="en-US" sz="2400" dirty="0">
                <a:solidFill>
                  <a:srgbClr val="FFFFFF"/>
                </a:solidFill>
                <a:latin typeface="Segoe UI Semilight"/>
              </a:endParaRPr>
            </a:p>
          </p:txBody>
        </p:sp>
      </p:grpSp>
      <p:grpSp>
        <p:nvGrpSpPr>
          <p:cNvPr id="13" name="Group 12"/>
          <p:cNvGrpSpPr/>
          <p:nvPr/>
        </p:nvGrpSpPr>
        <p:grpSpPr>
          <a:xfrm>
            <a:off x="450627" y="2504244"/>
            <a:ext cx="4787181" cy="1157411"/>
            <a:chOff x="6353717" y="1274010"/>
            <a:chExt cx="5097090" cy="1313374"/>
          </a:xfrm>
        </p:grpSpPr>
        <p:sp>
          <p:nvSpPr>
            <p:cNvPr id="14" name="Rounded Rectangle 13"/>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rgbClr val="FFFFFF"/>
                </a:solidFill>
                <a:latin typeface="Segoe UI Semilight"/>
                <a:ea typeface="Segoe UI" pitchFamily="34" charset="0"/>
                <a:cs typeface="Segoe UI" pitchFamily="34" charset="0"/>
              </a:endParaRPr>
            </a:p>
          </p:txBody>
        </p:sp>
        <p:sp>
          <p:nvSpPr>
            <p:cNvPr id="15" name="TextBox 14"/>
            <p:cNvSpPr txBox="1"/>
            <p:nvPr/>
          </p:nvSpPr>
          <p:spPr>
            <a:xfrm>
              <a:off x="6353717" y="1616765"/>
              <a:ext cx="5097090" cy="719931"/>
            </a:xfrm>
            <a:prstGeom prst="rect">
              <a:avLst/>
            </a:prstGeom>
            <a:noFill/>
            <a:ln>
              <a:solidFill>
                <a:schemeClr val="accent1"/>
              </a:solidFill>
            </a:ln>
          </p:spPr>
          <p:txBody>
            <a:bodyPr wrap="square" lIns="182854" tIns="146283" rIns="182854" bIns="146283" rtlCol="0">
              <a:spAutoFit/>
            </a:bodyPr>
            <a:lstStyle/>
            <a:p>
              <a:pPr algn="ctr" defTabSz="932597">
                <a:lnSpc>
                  <a:spcPct val="90000"/>
                </a:lnSpc>
                <a:spcAft>
                  <a:spcPts val="600"/>
                </a:spcAft>
              </a:pPr>
              <a:r>
                <a:rPr lang="en-US" sz="2400" dirty="0">
                  <a:solidFill>
                    <a:srgbClr val="FFFFFF"/>
                  </a:solidFill>
                  <a:latin typeface="Segoe UI Semilight"/>
                </a:rPr>
                <a:t>controller-manager</a:t>
              </a:r>
            </a:p>
          </p:txBody>
        </p:sp>
      </p:grpSp>
      <p:grpSp>
        <p:nvGrpSpPr>
          <p:cNvPr id="16" name="Group 15"/>
          <p:cNvGrpSpPr/>
          <p:nvPr/>
        </p:nvGrpSpPr>
        <p:grpSpPr>
          <a:xfrm>
            <a:off x="5412952" y="2504244"/>
            <a:ext cx="4787181" cy="1157411"/>
            <a:chOff x="6353717" y="1274010"/>
            <a:chExt cx="5097090" cy="1313374"/>
          </a:xfrm>
        </p:grpSpPr>
        <p:sp>
          <p:nvSpPr>
            <p:cNvPr id="17" name="Rounded Rectangle 16"/>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rgbClr val="FFFFFF"/>
                </a:solidFill>
                <a:latin typeface="Segoe UI Semilight"/>
                <a:ea typeface="Segoe UI" pitchFamily="34" charset="0"/>
                <a:cs typeface="Segoe UI" pitchFamily="34" charset="0"/>
              </a:endParaRPr>
            </a:p>
          </p:txBody>
        </p:sp>
        <p:sp>
          <p:nvSpPr>
            <p:cNvPr id="18" name="TextBox 17"/>
            <p:cNvSpPr txBox="1"/>
            <p:nvPr/>
          </p:nvSpPr>
          <p:spPr>
            <a:xfrm>
              <a:off x="6353717" y="1616765"/>
              <a:ext cx="5097090" cy="719931"/>
            </a:xfrm>
            <a:prstGeom prst="rect">
              <a:avLst/>
            </a:prstGeom>
            <a:noFill/>
            <a:ln>
              <a:solidFill>
                <a:schemeClr val="accent1"/>
              </a:solidFill>
            </a:ln>
          </p:spPr>
          <p:txBody>
            <a:bodyPr wrap="square" lIns="182854" tIns="146283" rIns="182854" bIns="146283" rtlCol="0">
              <a:spAutoFit/>
            </a:bodyPr>
            <a:lstStyle/>
            <a:p>
              <a:pPr algn="ctr" defTabSz="932597">
                <a:lnSpc>
                  <a:spcPct val="90000"/>
                </a:lnSpc>
                <a:spcAft>
                  <a:spcPts val="600"/>
                </a:spcAft>
              </a:pPr>
              <a:r>
                <a:rPr lang="en-US" sz="2400" dirty="0">
                  <a:solidFill>
                    <a:srgbClr val="FFFFFF"/>
                  </a:solidFill>
                  <a:latin typeface="Segoe UI Semilight"/>
                </a:rPr>
                <a:t>scheduler</a:t>
              </a:r>
            </a:p>
          </p:txBody>
        </p:sp>
      </p:grpSp>
      <p:grpSp>
        <p:nvGrpSpPr>
          <p:cNvPr id="19" name="Group 18"/>
          <p:cNvGrpSpPr/>
          <p:nvPr/>
        </p:nvGrpSpPr>
        <p:grpSpPr>
          <a:xfrm>
            <a:off x="450627" y="4062097"/>
            <a:ext cx="4787181" cy="1157411"/>
            <a:chOff x="6353717" y="1274010"/>
            <a:chExt cx="5097090" cy="1313374"/>
          </a:xfrm>
        </p:grpSpPr>
        <p:sp>
          <p:nvSpPr>
            <p:cNvPr id="20" name="Rounded Rectangle 19"/>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rgbClr val="FFFFFF"/>
                </a:solidFill>
                <a:latin typeface="Segoe UI Semilight"/>
                <a:ea typeface="Segoe UI" pitchFamily="34" charset="0"/>
                <a:cs typeface="Segoe UI" pitchFamily="34" charset="0"/>
              </a:endParaRPr>
            </a:p>
          </p:txBody>
        </p:sp>
        <p:sp>
          <p:nvSpPr>
            <p:cNvPr id="21" name="TextBox 20"/>
            <p:cNvSpPr txBox="1"/>
            <p:nvPr/>
          </p:nvSpPr>
          <p:spPr>
            <a:xfrm>
              <a:off x="6353717" y="1616765"/>
              <a:ext cx="5097090" cy="719931"/>
            </a:xfrm>
            <a:prstGeom prst="rect">
              <a:avLst/>
            </a:prstGeom>
            <a:noFill/>
            <a:ln>
              <a:solidFill>
                <a:schemeClr val="accent1"/>
              </a:solidFill>
            </a:ln>
          </p:spPr>
          <p:txBody>
            <a:bodyPr wrap="square" lIns="182854" tIns="146283" rIns="182854" bIns="146283" rtlCol="0">
              <a:spAutoFit/>
            </a:bodyPr>
            <a:lstStyle/>
            <a:p>
              <a:pPr algn="ctr" defTabSz="932597">
                <a:lnSpc>
                  <a:spcPct val="90000"/>
                </a:lnSpc>
                <a:spcAft>
                  <a:spcPts val="600"/>
                </a:spcAft>
              </a:pPr>
              <a:r>
                <a:rPr lang="en-US" sz="2400" dirty="0" err="1">
                  <a:solidFill>
                    <a:srgbClr val="FFFFFF"/>
                  </a:solidFill>
                  <a:latin typeface="Segoe UI Semilight"/>
                </a:rPr>
                <a:t>kubelet</a:t>
              </a:r>
              <a:endParaRPr lang="en-US" sz="2400" dirty="0">
                <a:solidFill>
                  <a:srgbClr val="FFFFFF"/>
                </a:solidFill>
                <a:latin typeface="Segoe UI Semilight"/>
              </a:endParaRPr>
            </a:p>
          </p:txBody>
        </p:sp>
      </p:grpSp>
      <p:grpSp>
        <p:nvGrpSpPr>
          <p:cNvPr id="22" name="Group 21"/>
          <p:cNvGrpSpPr/>
          <p:nvPr/>
        </p:nvGrpSpPr>
        <p:grpSpPr>
          <a:xfrm>
            <a:off x="5412952" y="4062097"/>
            <a:ext cx="4787181" cy="1157411"/>
            <a:chOff x="6353717" y="1274010"/>
            <a:chExt cx="5097090" cy="1313374"/>
          </a:xfrm>
        </p:grpSpPr>
        <p:sp>
          <p:nvSpPr>
            <p:cNvPr id="23" name="Rounded Rectangle 22"/>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rgbClr val="FFFFFF"/>
                </a:solidFill>
                <a:latin typeface="Segoe UI Semilight"/>
                <a:ea typeface="Segoe UI" pitchFamily="34" charset="0"/>
                <a:cs typeface="Segoe UI" pitchFamily="34" charset="0"/>
              </a:endParaRPr>
            </a:p>
          </p:txBody>
        </p:sp>
        <p:sp>
          <p:nvSpPr>
            <p:cNvPr id="24" name="TextBox 23"/>
            <p:cNvSpPr txBox="1"/>
            <p:nvPr/>
          </p:nvSpPr>
          <p:spPr>
            <a:xfrm>
              <a:off x="6353717" y="1616765"/>
              <a:ext cx="5097090" cy="719931"/>
            </a:xfrm>
            <a:prstGeom prst="rect">
              <a:avLst/>
            </a:prstGeom>
            <a:noFill/>
            <a:ln>
              <a:solidFill>
                <a:schemeClr val="accent1"/>
              </a:solidFill>
            </a:ln>
          </p:spPr>
          <p:txBody>
            <a:bodyPr wrap="square" lIns="182854" tIns="146283" rIns="182854" bIns="146283" rtlCol="0">
              <a:spAutoFit/>
            </a:bodyPr>
            <a:lstStyle/>
            <a:p>
              <a:pPr algn="ctr" defTabSz="932597">
                <a:lnSpc>
                  <a:spcPct val="90000"/>
                </a:lnSpc>
                <a:spcAft>
                  <a:spcPts val="600"/>
                </a:spcAft>
              </a:pPr>
              <a:r>
                <a:rPr lang="en-US" sz="2400" dirty="0" err="1">
                  <a:solidFill>
                    <a:srgbClr val="FFFFFF"/>
                  </a:solidFill>
                  <a:latin typeface="Segoe UI Semilight"/>
                </a:rPr>
                <a:t>kube</a:t>
              </a:r>
              <a:r>
                <a:rPr lang="en-US" sz="2400" dirty="0">
                  <a:solidFill>
                    <a:srgbClr val="FFFFFF"/>
                  </a:solidFill>
                  <a:latin typeface="Segoe UI Semilight"/>
                </a:rPr>
                <a:t>-proxy</a:t>
              </a:r>
            </a:p>
          </p:txBody>
        </p:sp>
      </p:grpSp>
      <p:grpSp>
        <p:nvGrpSpPr>
          <p:cNvPr id="25" name="Group 24"/>
          <p:cNvGrpSpPr/>
          <p:nvPr/>
        </p:nvGrpSpPr>
        <p:grpSpPr>
          <a:xfrm>
            <a:off x="450627" y="5353492"/>
            <a:ext cx="4787181" cy="1157411"/>
            <a:chOff x="6353717" y="1274010"/>
            <a:chExt cx="5097090" cy="1313374"/>
          </a:xfrm>
        </p:grpSpPr>
        <p:sp>
          <p:nvSpPr>
            <p:cNvPr id="26" name="Rounded Rectangle 25"/>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rgbClr val="FFFFFF"/>
                </a:solidFill>
                <a:latin typeface="Segoe UI Semilight"/>
                <a:ea typeface="Segoe UI" pitchFamily="34" charset="0"/>
                <a:cs typeface="Segoe UI" pitchFamily="34" charset="0"/>
              </a:endParaRPr>
            </a:p>
          </p:txBody>
        </p:sp>
        <p:sp>
          <p:nvSpPr>
            <p:cNvPr id="27" name="TextBox 26"/>
            <p:cNvSpPr txBox="1"/>
            <p:nvPr/>
          </p:nvSpPr>
          <p:spPr>
            <a:xfrm>
              <a:off x="6353717" y="1616765"/>
              <a:ext cx="5097090" cy="719931"/>
            </a:xfrm>
            <a:prstGeom prst="rect">
              <a:avLst/>
            </a:prstGeom>
            <a:noFill/>
            <a:ln>
              <a:solidFill>
                <a:schemeClr val="accent1"/>
              </a:solidFill>
            </a:ln>
          </p:spPr>
          <p:txBody>
            <a:bodyPr wrap="square" lIns="182854" tIns="146283" rIns="182854" bIns="146283" rtlCol="0">
              <a:spAutoFit/>
            </a:bodyPr>
            <a:lstStyle/>
            <a:p>
              <a:pPr algn="ctr" defTabSz="932597">
                <a:lnSpc>
                  <a:spcPct val="90000"/>
                </a:lnSpc>
                <a:spcAft>
                  <a:spcPts val="600"/>
                </a:spcAft>
              </a:pPr>
              <a:r>
                <a:rPr lang="en-US" sz="2400" dirty="0" smtClean="0">
                  <a:solidFill>
                    <a:srgbClr val="FFFFFF"/>
                  </a:solidFill>
                  <a:latin typeface="Segoe UI Semilight"/>
                </a:rPr>
                <a:t>container runtime (e.g. Docker, </a:t>
              </a:r>
              <a:r>
                <a:rPr lang="en-US" sz="2400" dirty="0" err="1" smtClean="0">
                  <a:solidFill>
                    <a:srgbClr val="FFFFFF"/>
                  </a:solidFill>
                  <a:latin typeface="Segoe UI Semilight"/>
                </a:rPr>
                <a:t>rkt</a:t>
              </a:r>
              <a:r>
                <a:rPr lang="en-US" sz="2400" dirty="0" smtClean="0">
                  <a:solidFill>
                    <a:srgbClr val="FFFFFF"/>
                  </a:solidFill>
                  <a:latin typeface="Segoe UI Semilight"/>
                </a:rPr>
                <a:t>)</a:t>
              </a:r>
              <a:endParaRPr lang="en-US" sz="2400" dirty="0">
                <a:solidFill>
                  <a:srgbClr val="FFFFFF"/>
                </a:solidFill>
                <a:latin typeface="Segoe UI Semilight"/>
              </a:endParaRPr>
            </a:p>
          </p:txBody>
        </p:sp>
      </p:grpSp>
      <p:grpSp>
        <p:nvGrpSpPr>
          <p:cNvPr id="28" name="Group 27"/>
          <p:cNvGrpSpPr/>
          <p:nvPr/>
        </p:nvGrpSpPr>
        <p:grpSpPr>
          <a:xfrm>
            <a:off x="5412952" y="5353492"/>
            <a:ext cx="4787181" cy="1157411"/>
            <a:chOff x="6353717" y="1274010"/>
            <a:chExt cx="5097090" cy="1313374"/>
          </a:xfrm>
        </p:grpSpPr>
        <p:sp>
          <p:nvSpPr>
            <p:cNvPr id="29" name="Rounded Rectangle 28"/>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rgbClr val="FFFFFF"/>
                </a:solidFill>
                <a:latin typeface="Segoe UI Semilight"/>
                <a:ea typeface="Segoe UI" pitchFamily="34" charset="0"/>
                <a:cs typeface="Segoe UI" pitchFamily="34" charset="0"/>
              </a:endParaRPr>
            </a:p>
          </p:txBody>
        </p:sp>
        <p:sp>
          <p:nvSpPr>
            <p:cNvPr id="30" name="TextBox 29"/>
            <p:cNvSpPr txBox="1"/>
            <p:nvPr/>
          </p:nvSpPr>
          <p:spPr>
            <a:xfrm>
              <a:off x="6353717" y="1616765"/>
              <a:ext cx="5097090" cy="719931"/>
            </a:xfrm>
            <a:prstGeom prst="rect">
              <a:avLst/>
            </a:prstGeom>
            <a:noFill/>
            <a:ln>
              <a:solidFill>
                <a:schemeClr val="accent1"/>
              </a:solidFill>
            </a:ln>
          </p:spPr>
          <p:txBody>
            <a:bodyPr wrap="square" lIns="182854" tIns="146283" rIns="182854" bIns="146283" rtlCol="0">
              <a:spAutoFit/>
            </a:bodyPr>
            <a:lstStyle/>
            <a:p>
              <a:pPr algn="ctr" defTabSz="932597">
                <a:lnSpc>
                  <a:spcPct val="90000"/>
                </a:lnSpc>
                <a:spcAft>
                  <a:spcPts val="600"/>
                </a:spcAft>
              </a:pPr>
              <a:r>
                <a:rPr lang="en-US" sz="2400" dirty="0" err="1">
                  <a:solidFill>
                    <a:srgbClr val="FFFFFF"/>
                  </a:solidFill>
                  <a:latin typeface="Segoe UI Semilight"/>
                </a:rPr>
                <a:t>dns</a:t>
              </a:r>
              <a:endParaRPr lang="en-US" sz="2400" dirty="0">
                <a:solidFill>
                  <a:srgbClr val="FFFFFF"/>
                </a:solidFill>
                <a:latin typeface="Segoe UI Semilight"/>
              </a:endParaRPr>
            </a:p>
          </p:txBody>
        </p:sp>
      </p:grpSp>
      <p:sp>
        <p:nvSpPr>
          <p:cNvPr id="31" name="Right Brace 30"/>
          <p:cNvSpPr/>
          <p:nvPr/>
        </p:nvSpPr>
        <p:spPr>
          <a:xfrm>
            <a:off x="10257421" y="1212849"/>
            <a:ext cx="235713" cy="2448806"/>
          </a:xfrm>
          <a:prstGeom prst="rightBrac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a:solidFill>
                <a:srgbClr val="FFFFFF"/>
              </a:solidFill>
              <a:latin typeface="Segoe UI Semilight"/>
            </a:endParaRPr>
          </a:p>
        </p:txBody>
      </p:sp>
      <p:sp>
        <p:nvSpPr>
          <p:cNvPr id="32" name="Right Brace 31"/>
          <p:cNvSpPr/>
          <p:nvPr/>
        </p:nvSpPr>
        <p:spPr>
          <a:xfrm>
            <a:off x="10257421" y="4062097"/>
            <a:ext cx="235713" cy="2448806"/>
          </a:xfrm>
          <a:prstGeom prst="rightBrac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a:solidFill>
                <a:srgbClr val="FFFFFF"/>
              </a:solidFill>
              <a:latin typeface="Segoe UI Semilight"/>
            </a:endParaRPr>
          </a:p>
        </p:txBody>
      </p:sp>
      <p:sp>
        <p:nvSpPr>
          <p:cNvPr id="33" name="TextBox 32"/>
          <p:cNvSpPr txBox="1"/>
          <p:nvPr/>
        </p:nvSpPr>
        <p:spPr>
          <a:xfrm>
            <a:off x="10493135" y="1992494"/>
            <a:ext cx="1785316" cy="871699"/>
          </a:xfrm>
          <a:prstGeom prst="rect">
            <a:avLst/>
          </a:prstGeom>
          <a:noFill/>
          <a:ln>
            <a:solidFill>
              <a:schemeClr val="tx1"/>
            </a:solidFill>
          </a:ln>
        </p:spPr>
        <p:txBody>
          <a:bodyPr wrap="square" lIns="182854" tIns="146283" rIns="182854" bIns="146283" rtlCol="0">
            <a:spAutoFit/>
          </a:bodyPr>
          <a:lstStyle/>
          <a:p>
            <a:pPr algn="ctr" defTabSz="932597">
              <a:lnSpc>
                <a:spcPct val="90000"/>
              </a:lnSpc>
              <a:spcAft>
                <a:spcPts val="600"/>
              </a:spcAft>
            </a:pPr>
            <a:r>
              <a:rPr lang="en-US" sz="2040" dirty="0">
                <a:solidFill>
                  <a:srgbClr val="FFFFFF"/>
                </a:solidFill>
                <a:latin typeface="Segoe UI Semilight"/>
              </a:rPr>
              <a:t>m</a:t>
            </a:r>
            <a:r>
              <a:rPr lang="en-US" sz="2040">
                <a:solidFill>
                  <a:srgbClr val="FFFFFF"/>
                </a:solidFill>
                <a:latin typeface="Segoe UI Semilight"/>
              </a:rPr>
              <a:t>aster</a:t>
            </a:r>
            <a:br>
              <a:rPr lang="en-US" sz="2040">
                <a:solidFill>
                  <a:srgbClr val="FFFFFF"/>
                </a:solidFill>
                <a:latin typeface="Segoe UI Semilight"/>
              </a:rPr>
            </a:br>
            <a:r>
              <a:rPr lang="en-US" sz="2040">
                <a:solidFill>
                  <a:srgbClr val="FFFFFF"/>
                </a:solidFill>
                <a:latin typeface="Segoe UI Semilight"/>
              </a:rPr>
              <a:t>components</a:t>
            </a:r>
          </a:p>
        </p:txBody>
      </p:sp>
      <p:sp>
        <p:nvSpPr>
          <p:cNvPr id="34" name="TextBox 33"/>
          <p:cNvSpPr txBox="1"/>
          <p:nvPr/>
        </p:nvSpPr>
        <p:spPr>
          <a:xfrm>
            <a:off x="10493134" y="4789283"/>
            <a:ext cx="1785316" cy="871699"/>
          </a:xfrm>
          <a:prstGeom prst="rect">
            <a:avLst/>
          </a:prstGeom>
          <a:noFill/>
          <a:ln>
            <a:solidFill>
              <a:schemeClr val="tx1"/>
            </a:solidFill>
          </a:ln>
        </p:spPr>
        <p:txBody>
          <a:bodyPr wrap="square" lIns="182854" tIns="146283" rIns="182854" bIns="146283" rtlCol="0">
            <a:spAutoFit/>
          </a:bodyPr>
          <a:lstStyle/>
          <a:p>
            <a:pPr algn="ctr" defTabSz="932597">
              <a:lnSpc>
                <a:spcPct val="90000"/>
              </a:lnSpc>
              <a:spcAft>
                <a:spcPts val="600"/>
              </a:spcAft>
            </a:pPr>
            <a:r>
              <a:rPr lang="en-US" sz="2040" dirty="0">
                <a:solidFill>
                  <a:srgbClr val="FFFFFF"/>
                </a:solidFill>
                <a:latin typeface="Segoe UI Semilight"/>
              </a:rPr>
              <a:t>node</a:t>
            </a:r>
            <a:br>
              <a:rPr lang="en-US" sz="2040" dirty="0">
                <a:solidFill>
                  <a:srgbClr val="FFFFFF"/>
                </a:solidFill>
                <a:latin typeface="Segoe UI Semilight"/>
              </a:rPr>
            </a:br>
            <a:r>
              <a:rPr lang="en-US" sz="2040" dirty="0">
                <a:solidFill>
                  <a:srgbClr val="FFFFFF"/>
                </a:solidFill>
                <a:latin typeface="Segoe UI Semilight"/>
              </a:rPr>
              <a:t>components</a:t>
            </a:r>
          </a:p>
        </p:txBody>
      </p:sp>
    </p:spTree>
    <p:extLst>
      <p:ext uri="{BB962C8B-B14F-4D97-AF65-F5344CB8AC3E}">
        <p14:creationId xmlns:p14="http://schemas.microsoft.com/office/powerpoint/2010/main" val="292524404"/>
      </p:ext>
    </p:extLst>
  </p:cSld>
  <p:clrMapOvr>
    <a:masterClrMapping/>
  </p:clrMapOvr>
  <p:transition>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Master Components</a:t>
            </a:r>
          </a:p>
        </p:txBody>
      </p:sp>
      <p:sp>
        <p:nvSpPr>
          <p:cNvPr id="3" name="Text Placeholder 2"/>
          <p:cNvSpPr>
            <a:spLocks noGrp="1"/>
          </p:cNvSpPr>
          <p:nvPr>
            <p:ph type="body" sz="quarter" idx="10"/>
          </p:nvPr>
        </p:nvSpPr>
        <p:spPr>
          <a:xfrm>
            <a:off x="275546" y="1211286"/>
            <a:ext cx="11887100" cy="5734234"/>
          </a:xfrm>
        </p:spPr>
        <p:txBody>
          <a:bodyPr/>
          <a:lstStyle/>
          <a:p>
            <a:r>
              <a:rPr lang="en-US" sz="3672" dirty="0" err="1"/>
              <a:t>api</a:t>
            </a:r>
            <a:r>
              <a:rPr lang="en-US" sz="3672" dirty="0"/>
              <a:t>-server: Front-end control plane. Exposes API</a:t>
            </a:r>
          </a:p>
          <a:p>
            <a:r>
              <a:rPr lang="en-US" sz="3672" dirty="0" err="1"/>
              <a:t>etcd</a:t>
            </a:r>
            <a:r>
              <a:rPr lang="en-US" sz="3672" dirty="0"/>
              <a:t>: Cluster database. Distributed, highly available</a:t>
            </a:r>
          </a:p>
          <a:p>
            <a:r>
              <a:rPr lang="en-US" sz="3672" dirty="0"/>
              <a:t>controller-manager. Runs controllers, </a:t>
            </a:r>
            <a:r>
              <a:rPr lang="en-US" sz="3672" dirty="0" err="1"/>
              <a:t>eg</a:t>
            </a:r>
            <a:r>
              <a:rPr lang="en-US" sz="3672" dirty="0"/>
              <a:t>. replication </a:t>
            </a:r>
            <a:r>
              <a:rPr lang="en-US" sz="3672" dirty="0" smtClean="0"/>
              <a:t>controller, deployment controller, and more</a:t>
            </a:r>
            <a:endParaRPr lang="en-US" sz="3672" dirty="0"/>
          </a:p>
          <a:p>
            <a:r>
              <a:rPr lang="en-US" sz="3672" dirty="0"/>
              <a:t>scheduler: assigns pods to nodes</a:t>
            </a:r>
          </a:p>
          <a:p>
            <a:r>
              <a:rPr lang="en-US" sz="3672" dirty="0"/>
              <a:t>Add-ons</a:t>
            </a:r>
          </a:p>
          <a:p>
            <a:pPr lvl="1"/>
            <a:r>
              <a:rPr lang="en-US" sz="2856" dirty="0"/>
              <a:t>DNS</a:t>
            </a:r>
          </a:p>
          <a:p>
            <a:pPr lvl="1"/>
            <a:r>
              <a:rPr lang="en-US" sz="2856" dirty="0" err="1"/>
              <a:t>Heapster</a:t>
            </a:r>
            <a:r>
              <a:rPr lang="en-US" sz="2856" dirty="0"/>
              <a:t>. enables monitoring and performance analysis</a:t>
            </a:r>
          </a:p>
          <a:p>
            <a:pPr lvl="1"/>
            <a:r>
              <a:rPr lang="en-US" sz="2856" dirty="0"/>
              <a:t>Dashboard</a:t>
            </a:r>
          </a:p>
          <a:p>
            <a:pPr lvl="1"/>
            <a:r>
              <a:rPr lang="en-US" sz="2856" dirty="0"/>
              <a:t>Logging</a:t>
            </a:r>
          </a:p>
        </p:txBody>
      </p:sp>
    </p:spTree>
    <p:extLst>
      <p:ext uri="{BB962C8B-B14F-4D97-AF65-F5344CB8AC3E}">
        <p14:creationId xmlns:p14="http://schemas.microsoft.com/office/powerpoint/2010/main" val="1697671549"/>
      </p:ext>
    </p:extLst>
  </p:cSld>
  <p:clrMapOvr>
    <a:masterClrMapping/>
  </p:clrMapOvr>
  <p:transition>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Worker Node Components</a:t>
            </a:r>
          </a:p>
        </p:txBody>
      </p:sp>
      <p:sp>
        <p:nvSpPr>
          <p:cNvPr id="3" name="Text Placeholder 2"/>
          <p:cNvSpPr>
            <a:spLocks noGrp="1"/>
          </p:cNvSpPr>
          <p:nvPr>
            <p:ph type="body" sz="quarter" idx="10"/>
          </p:nvPr>
        </p:nvSpPr>
        <p:spPr>
          <a:xfrm>
            <a:off x="275546" y="1211287"/>
            <a:ext cx="11887100" cy="4279248"/>
          </a:xfrm>
        </p:spPr>
        <p:txBody>
          <a:bodyPr/>
          <a:lstStyle/>
          <a:p>
            <a:r>
              <a:rPr lang="en-US" sz="3672" dirty="0" err="1"/>
              <a:t>kubelet</a:t>
            </a:r>
            <a:r>
              <a:rPr lang="en-US" sz="3672" dirty="0"/>
              <a:t>: </a:t>
            </a:r>
          </a:p>
          <a:p>
            <a:pPr lvl="1"/>
            <a:r>
              <a:rPr lang="en-US" sz="2872" dirty="0"/>
              <a:t>Primary node agent</a:t>
            </a:r>
          </a:p>
          <a:p>
            <a:pPr lvl="1"/>
            <a:r>
              <a:rPr lang="en-US" sz="2872" dirty="0"/>
              <a:t>Watches and runs assigned pods</a:t>
            </a:r>
          </a:p>
          <a:p>
            <a:pPr lvl="1"/>
            <a:r>
              <a:rPr lang="en-US" sz="2872" dirty="0"/>
              <a:t>Executes health probes and reports </a:t>
            </a:r>
            <a:r>
              <a:rPr lang="en-US" sz="2872" dirty="0" smtClean="0"/>
              <a:t>status</a:t>
            </a:r>
          </a:p>
          <a:p>
            <a:pPr lvl="1"/>
            <a:r>
              <a:rPr lang="en-US" sz="2872" dirty="0" smtClean="0"/>
              <a:t>Also key to “self-hosted” deployment of K8S where K8S is used to host K8S!!</a:t>
            </a:r>
            <a:endParaRPr lang="en-US" sz="2872" dirty="0"/>
          </a:p>
          <a:p>
            <a:r>
              <a:rPr lang="en-US" sz="3672" dirty="0" err="1"/>
              <a:t>kube</a:t>
            </a:r>
            <a:r>
              <a:rPr lang="en-US" sz="3672" dirty="0"/>
              <a:t>-proxy: enables network services</a:t>
            </a:r>
          </a:p>
          <a:p>
            <a:r>
              <a:rPr lang="en-US" sz="3672" dirty="0" err="1"/>
              <a:t>docker</a:t>
            </a:r>
            <a:r>
              <a:rPr lang="en-US" sz="3672" dirty="0"/>
              <a:t>: container engine (</a:t>
            </a:r>
            <a:r>
              <a:rPr lang="en-US" sz="3672" dirty="0" err="1"/>
              <a:t>rkt</a:t>
            </a:r>
            <a:r>
              <a:rPr lang="en-US" sz="3672" dirty="0"/>
              <a:t> supported experimentally)</a:t>
            </a:r>
          </a:p>
        </p:txBody>
      </p:sp>
    </p:spTree>
    <p:extLst>
      <p:ext uri="{BB962C8B-B14F-4D97-AF65-F5344CB8AC3E}">
        <p14:creationId xmlns:p14="http://schemas.microsoft.com/office/powerpoint/2010/main" val="1180559682"/>
      </p:ext>
    </p:extLst>
  </p:cSld>
  <p:clrMapOvr>
    <a:masterClrMapping/>
  </p:clrMapOvr>
  <p:transition>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302109" y="2049668"/>
            <a:ext cx="11885514" cy="2877908"/>
          </a:xfrm>
        </p:spPr>
        <p:txBody>
          <a:bodyPr/>
          <a:lstStyle/>
          <a:p>
            <a:r>
              <a:rPr lang="en-US" dirty="0"/>
              <a:t>Swiss Army Knife: run deployments, exec into containers, view logs, etc.</a:t>
            </a:r>
          </a:p>
          <a:p>
            <a:r>
              <a:rPr lang="en-US" dirty="0"/>
              <a:t>Syntax largely the same as </a:t>
            </a:r>
            <a:r>
              <a:rPr lang="en-US" dirty="0" err="1">
                <a:latin typeface="Courier New" charset="0"/>
                <a:ea typeface="Courier New" charset="0"/>
                <a:cs typeface="Courier New" charset="0"/>
              </a:rPr>
              <a:t>docker</a:t>
            </a:r>
            <a:endParaRPr lang="en-US" dirty="0">
              <a:latin typeface="Courier New" charset="0"/>
              <a:ea typeface="Courier New" charset="0"/>
              <a:cs typeface="Courier New" charset="0"/>
            </a:endParaRPr>
          </a:p>
          <a:p>
            <a:r>
              <a:rPr lang="en-US" dirty="0"/>
              <a:t>Pronounced “</a:t>
            </a:r>
            <a:r>
              <a:rPr lang="en-US" dirty="0" err="1"/>
              <a:t>koob</a:t>
            </a:r>
            <a:r>
              <a:rPr lang="en-US" dirty="0"/>
              <a:t> sea tee el”</a:t>
            </a:r>
            <a:r>
              <a:rPr lang="mr-IN" dirty="0"/>
              <a:t>…</a:t>
            </a:r>
            <a:endParaRPr lang="en-US" dirty="0"/>
          </a:p>
          <a:p>
            <a:pPr lvl="1"/>
            <a:r>
              <a:rPr lang="en-US" dirty="0"/>
              <a:t>Or “</a:t>
            </a:r>
            <a:r>
              <a:rPr lang="en-US" dirty="0" err="1"/>
              <a:t>koob</a:t>
            </a:r>
            <a:r>
              <a:rPr lang="en-US" dirty="0"/>
              <a:t> cuddle”</a:t>
            </a:r>
          </a:p>
        </p:txBody>
      </p:sp>
      <p:sp>
        <p:nvSpPr>
          <p:cNvPr id="2" name="Title 1"/>
          <p:cNvSpPr>
            <a:spLocks noGrp="1"/>
          </p:cNvSpPr>
          <p:nvPr>
            <p:ph type="title"/>
          </p:nvPr>
        </p:nvSpPr>
        <p:spPr/>
        <p:txBody>
          <a:bodyPr/>
          <a:lstStyle/>
          <a:p>
            <a:r>
              <a:rPr lang="en-US" b="1" dirty="0" err="1">
                <a:gradFill>
                  <a:gsLst>
                    <a:gs pos="21538">
                      <a:schemeClr val="tx1"/>
                    </a:gs>
                    <a:gs pos="33000">
                      <a:schemeClr val="tx1"/>
                    </a:gs>
                  </a:gsLst>
                  <a:lin ang="5400000" scaled="0"/>
                </a:gradFill>
              </a:rPr>
              <a:t>kubectl</a:t>
            </a:r>
            <a:r>
              <a:rPr lang="en-US" b="1" dirty="0">
                <a:gradFill>
                  <a:gsLst>
                    <a:gs pos="21538">
                      <a:schemeClr val="tx1"/>
                    </a:gs>
                    <a:gs pos="33000">
                      <a:schemeClr val="tx1"/>
                    </a:gs>
                  </a:gsLst>
                  <a:lin ang="5400000" scaled="0"/>
                </a:gradFill>
              </a:rPr>
              <a:t>: </a:t>
            </a:r>
            <a:r>
              <a:rPr lang="en-US" dirty="0"/>
              <a:t>CLI to run commands against a Kubernetes cluster</a:t>
            </a:r>
            <a:br>
              <a:rPr lang="en-US" dirty="0"/>
            </a:br>
            <a:endParaRPr lang="en-US" sz="3999" b="1" dirty="0">
              <a:gradFill>
                <a:gsLst>
                  <a:gs pos="21538">
                    <a:schemeClr val="tx1"/>
                  </a:gs>
                  <a:gs pos="33000">
                    <a:schemeClr val="tx1"/>
                  </a:gs>
                </a:gsLst>
                <a:lin ang="5400000" scaled="0"/>
              </a:gradFill>
            </a:endParaRPr>
          </a:p>
        </p:txBody>
      </p:sp>
    </p:spTree>
    <p:extLst>
      <p:ext uri="{BB962C8B-B14F-4D97-AF65-F5344CB8AC3E}">
        <p14:creationId xmlns:p14="http://schemas.microsoft.com/office/powerpoint/2010/main" val="21471065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Hackfest</a:t>
            </a:r>
            <a:r>
              <a:rPr lang="en-US" dirty="0"/>
              <a:t> Approach</a:t>
            </a:r>
          </a:p>
        </p:txBody>
      </p:sp>
      <p:sp>
        <p:nvSpPr>
          <p:cNvPr id="3" name="Content Placeholder 2"/>
          <p:cNvSpPr>
            <a:spLocks noGrp="1"/>
          </p:cNvSpPr>
          <p:nvPr>
            <p:ph type="body" sz="quarter" idx="10"/>
          </p:nvPr>
        </p:nvSpPr>
        <p:spPr>
          <a:xfrm>
            <a:off x="274702" y="1211287"/>
            <a:ext cx="11888787" cy="5232202"/>
          </a:xfrm>
        </p:spPr>
        <p:txBody>
          <a:bodyPr/>
          <a:lstStyle/>
          <a:p>
            <a:r>
              <a:rPr lang="en-US" sz="3200" dirty="0"/>
              <a:t>Goal is to maximize hands-on time</a:t>
            </a:r>
          </a:p>
          <a:p>
            <a:r>
              <a:rPr lang="en-US" sz="3200" dirty="0"/>
              <a:t>Introduce a series of topics then break for “Challenges”</a:t>
            </a:r>
          </a:p>
          <a:p>
            <a:r>
              <a:rPr lang="en-US" sz="3200" dirty="0"/>
              <a:t>Not step-by-step guided </a:t>
            </a:r>
            <a:r>
              <a:rPr lang="en-US" sz="3200" dirty="0" smtClean="0"/>
              <a:t>labs.</a:t>
            </a:r>
          </a:p>
          <a:p>
            <a:r>
              <a:rPr lang="en-US" sz="3200" smtClean="0"/>
              <a:t>Code </a:t>
            </a:r>
            <a:r>
              <a:rPr lang="en-US" sz="3200" dirty="0"/>
              <a:t>samples available</a:t>
            </a:r>
          </a:p>
          <a:p>
            <a:r>
              <a:rPr lang="en-US" sz="3200" dirty="0"/>
              <a:t>Advanced scenarios </a:t>
            </a:r>
            <a:r>
              <a:rPr lang="en-US" sz="3200" dirty="0" smtClean="0"/>
              <a:t>possible</a:t>
            </a:r>
          </a:p>
          <a:p>
            <a:endParaRPr lang="en-US" dirty="0"/>
          </a:p>
          <a:p>
            <a:pPr marL="0" indent="0">
              <a:buNone/>
            </a:pPr>
            <a:r>
              <a:rPr lang="en-US" i="1" dirty="0" smtClean="0"/>
              <a:t>How to get help...</a:t>
            </a:r>
          </a:p>
          <a:p>
            <a:r>
              <a:rPr lang="en-US" sz="2400" dirty="0" smtClean="0"/>
              <a:t>Kubernetes API Reference:  </a:t>
            </a:r>
            <a:r>
              <a:rPr lang="en-US" sz="2400" dirty="0"/>
              <a:t>https://v1-8.docs.kubernetes.io/docs/</a:t>
            </a:r>
            <a:r>
              <a:rPr lang="en-US" sz="2400" dirty="0" err="1"/>
              <a:t>api</a:t>
            </a:r>
            <a:r>
              <a:rPr lang="en-US" sz="2400" dirty="0"/>
              <a:t>-reference/v1.8/</a:t>
            </a:r>
            <a:endParaRPr lang="en-US" sz="2400" dirty="0" smtClean="0"/>
          </a:p>
          <a:p>
            <a:r>
              <a:rPr lang="en-US" sz="2400" dirty="0" err="1" smtClean="0"/>
              <a:t>kubectl</a:t>
            </a:r>
            <a:r>
              <a:rPr lang="en-US" sz="2400" dirty="0" smtClean="0"/>
              <a:t> explain e.g. </a:t>
            </a:r>
            <a:r>
              <a:rPr lang="en-US" sz="2400" dirty="0" err="1" smtClean="0"/>
              <a:t>kubectl</a:t>
            </a:r>
            <a:r>
              <a:rPr lang="en-US" sz="2400" dirty="0" smtClean="0"/>
              <a:t> explain </a:t>
            </a:r>
            <a:r>
              <a:rPr lang="en-US" sz="2400" dirty="0" err="1" smtClean="0"/>
              <a:t>pods.spec</a:t>
            </a:r>
            <a:r>
              <a:rPr lang="en-US" sz="2400" dirty="0" smtClean="0"/>
              <a:t>, </a:t>
            </a:r>
            <a:r>
              <a:rPr lang="en-US" sz="2400" dirty="0" err="1" smtClean="0"/>
              <a:t>kubectl</a:t>
            </a:r>
            <a:r>
              <a:rPr lang="en-US" sz="2400" dirty="0" smtClean="0"/>
              <a:t> explain </a:t>
            </a:r>
            <a:r>
              <a:rPr lang="en-US" sz="2400" dirty="0" err="1" smtClean="0"/>
              <a:t>pods.spec.containers</a:t>
            </a:r>
            <a:r>
              <a:rPr lang="en-US" sz="2400" dirty="0" smtClean="0"/>
              <a:t>...</a:t>
            </a:r>
          </a:p>
          <a:p>
            <a:r>
              <a:rPr lang="en-US" sz="2400" dirty="0" smtClean="0"/>
              <a:t>Ask us :-)</a:t>
            </a:r>
            <a:endParaRPr lang="en-US" sz="2400" dirty="0"/>
          </a:p>
        </p:txBody>
      </p:sp>
    </p:spTree>
    <p:extLst>
      <p:ext uri="{BB962C8B-B14F-4D97-AF65-F5344CB8AC3E}">
        <p14:creationId xmlns:p14="http://schemas.microsoft.com/office/powerpoint/2010/main" val="1083085336"/>
      </p:ext>
    </p:extLst>
  </p:cSld>
  <p:clrMapOvr>
    <a:masterClrMapping/>
  </p:clrMapOvr>
  <p:transition spd="med">
    <p:fad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90453" y="253570"/>
            <a:ext cx="11889564" cy="917575"/>
          </a:xfrm>
        </p:spPr>
        <p:txBody>
          <a:bodyPr/>
          <a:lstStyle/>
          <a:p>
            <a:r>
              <a:rPr lang="en-US" dirty="0" smtClean="0"/>
              <a:t>Kubernetes Resources</a:t>
            </a:r>
            <a:endParaRPr lang="en-US" dirty="0"/>
          </a:p>
        </p:txBody>
      </p:sp>
      <p:sp>
        <p:nvSpPr>
          <p:cNvPr id="5" name="Text Placeholder 4"/>
          <p:cNvSpPr>
            <a:spLocks noGrp="1"/>
          </p:cNvSpPr>
          <p:nvPr>
            <p:ph type="body" sz="quarter" idx="10"/>
          </p:nvPr>
        </p:nvSpPr>
        <p:spPr>
          <a:xfrm>
            <a:off x="390452" y="1616405"/>
            <a:ext cx="4100873" cy="3847207"/>
          </a:xfrm>
        </p:spPr>
        <p:txBody>
          <a:bodyPr/>
          <a:lstStyle/>
          <a:p>
            <a:r>
              <a:rPr lang="en-US" sz="2800" dirty="0" smtClean="0"/>
              <a:t>Describes the </a:t>
            </a:r>
            <a:r>
              <a:rPr lang="en-US" sz="2800" b="1" i="1" dirty="0" smtClean="0"/>
              <a:t>“desired state”</a:t>
            </a:r>
            <a:r>
              <a:rPr lang="en-US" sz="2800" dirty="0" smtClean="0"/>
              <a:t> of your system</a:t>
            </a:r>
          </a:p>
          <a:p>
            <a:r>
              <a:rPr lang="en-US" sz="2800" dirty="0" smtClean="0"/>
              <a:t>Components such as Controllers, the Scheduler, API Server, </a:t>
            </a:r>
            <a:r>
              <a:rPr lang="en-US" sz="2800" dirty="0" err="1" smtClean="0"/>
              <a:t>kubelet</a:t>
            </a:r>
            <a:r>
              <a:rPr lang="en-US" sz="2800" dirty="0" smtClean="0"/>
              <a:t> work together to put the system into the “desired state”</a:t>
            </a:r>
          </a:p>
          <a:p>
            <a:r>
              <a:rPr lang="en-US" sz="2800" dirty="0" err="1" smtClean="0"/>
              <a:t>etcd</a:t>
            </a:r>
            <a:r>
              <a:rPr lang="en-US" sz="2800" dirty="0" smtClean="0"/>
              <a:t> stores this state</a:t>
            </a:r>
            <a:endParaRPr lang="en-US" sz="2800" dirty="0"/>
          </a:p>
        </p:txBody>
      </p:sp>
      <p:sp>
        <p:nvSpPr>
          <p:cNvPr id="7" name="Rounded Rectangle 6"/>
          <p:cNvSpPr/>
          <p:nvPr/>
        </p:nvSpPr>
        <p:spPr bwMode="auto">
          <a:xfrm>
            <a:off x="4755999" y="1336502"/>
            <a:ext cx="3284076" cy="885215"/>
          </a:xfrm>
          <a:prstGeom prst="roundRect">
            <a:avLst/>
          </a:prstGeom>
          <a:solidFill>
            <a:schemeClr val="accent3"/>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400" dirty="0" smtClean="0">
                <a:solidFill>
                  <a:srgbClr val="FFFFFF"/>
                </a:solidFill>
                <a:latin typeface="Segoe UI Semilight"/>
                <a:ea typeface="Segoe UI" pitchFamily="34" charset="0"/>
                <a:cs typeface="Segoe UI" pitchFamily="34" charset="0"/>
              </a:rPr>
              <a:t>Pod</a:t>
            </a:r>
            <a:endParaRPr lang="en-US" sz="2400" dirty="0">
              <a:solidFill>
                <a:srgbClr val="FFFFFF"/>
              </a:solidFill>
              <a:latin typeface="Segoe UI Semilight"/>
              <a:ea typeface="Segoe UI" pitchFamily="34" charset="0"/>
              <a:cs typeface="Segoe UI" pitchFamily="34" charset="0"/>
            </a:endParaRPr>
          </a:p>
        </p:txBody>
      </p:sp>
      <p:sp>
        <p:nvSpPr>
          <p:cNvPr id="10" name="Rounded Rectangle 9"/>
          <p:cNvSpPr/>
          <p:nvPr/>
        </p:nvSpPr>
        <p:spPr bwMode="auto">
          <a:xfrm>
            <a:off x="4787895" y="2438027"/>
            <a:ext cx="3284076" cy="885215"/>
          </a:xfrm>
          <a:prstGeom prst="roundRect">
            <a:avLst/>
          </a:prstGeom>
          <a:solidFill>
            <a:schemeClr val="accent3"/>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400" dirty="0" smtClean="0">
                <a:solidFill>
                  <a:srgbClr val="FFFFFF"/>
                </a:solidFill>
                <a:latin typeface="Segoe UI Semilight"/>
                <a:ea typeface="Segoe UI" pitchFamily="34" charset="0"/>
                <a:cs typeface="Segoe UI" pitchFamily="34" charset="0"/>
              </a:rPr>
              <a:t>Service</a:t>
            </a:r>
            <a:endParaRPr lang="en-US" sz="2400" dirty="0">
              <a:solidFill>
                <a:srgbClr val="FFFFFF"/>
              </a:solidFill>
              <a:latin typeface="Segoe UI Semilight"/>
              <a:ea typeface="Segoe UI" pitchFamily="34" charset="0"/>
              <a:cs typeface="Segoe UI" pitchFamily="34" charset="0"/>
            </a:endParaRPr>
          </a:p>
        </p:txBody>
      </p:sp>
      <p:sp>
        <p:nvSpPr>
          <p:cNvPr id="13" name="Rounded Rectangle 12"/>
          <p:cNvSpPr/>
          <p:nvPr/>
        </p:nvSpPr>
        <p:spPr bwMode="auto">
          <a:xfrm>
            <a:off x="4793334" y="3537485"/>
            <a:ext cx="3284076" cy="885215"/>
          </a:xfrm>
          <a:prstGeom prst="roundRect">
            <a:avLst/>
          </a:prstGeom>
          <a:solidFill>
            <a:schemeClr val="accent3"/>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400" dirty="0" smtClean="0">
                <a:solidFill>
                  <a:srgbClr val="FFFFFF"/>
                </a:solidFill>
                <a:latin typeface="Segoe UI Semilight"/>
                <a:ea typeface="Segoe UI" pitchFamily="34" charset="0"/>
                <a:cs typeface="Segoe UI" pitchFamily="34" charset="0"/>
              </a:rPr>
              <a:t>Ingress</a:t>
            </a:r>
            <a:endParaRPr lang="en-US" sz="2400" dirty="0">
              <a:solidFill>
                <a:srgbClr val="FFFFFF"/>
              </a:solidFill>
              <a:latin typeface="Segoe UI Semilight"/>
              <a:ea typeface="Segoe UI" pitchFamily="34" charset="0"/>
              <a:cs typeface="Segoe UI" pitchFamily="34" charset="0"/>
            </a:endParaRPr>
          </a:p>
        </p:txBody>
      </p:sp>
      <p:sp>
        <p:nvSpPr>
          <p:cNvPr id="16" name="Rounded Rectangle 15"/>
          <p:cNvSpPr/>
          <p:nvPr/>
        </p:nvSpPr>
        <p:spPr bwMode="auto">
          <a:xfrm>
            <a:off x="4825992" y="4631505"/>
            <a:ext cx="3284076" cy="885215"/>
          </a:xfrm>
          <a:prstGeom prst="roundRect">
            <a:avLst/>
          </a:prstGeom>
          <a:solidFill>
            <a:schemeClr val="accent3"/>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400" dirty="0" smtClean="0">
                <a:solidFill>
                  <a:srgbClr val="FFFFFF"/>
                </a:solidFill>
                <a:latin typeface="Segoe UI Semilight"/>
                <a:ea typeface="Segoe UI" pitchFamily="34" charset="0"/>
                <a:cs typeface="Segoe UI" pitchFamily="34" charset="0"/>
              </a:rPr>
              <a:t>Namespace</a:t>
            </a:r>
            <a:endParaRPr lang="en-US" sz="2400" dirty="0">
              <a:solidFill>
                <a:srgbClr val="FFFFFF"/>
              </a:solidFill>
              <a:latin typeface="Segoe UI Semilight"/>
              <a:ea typeface="Segoe UI" pitchFamily="34" charset="0"/>
              <a:cs typeface="Segoe UI" pitchFamily="34" charset="0"/>
            </a:endParaRPr>
          </a:p>
        </p:txBody>
      </p:sp>
      <p:sp>
        <p:nvSpPr>
          <p:cNvPr id="19" name="Rounded Rectangle 18"/>
          <p:cNvSpPr/>
          <p:nvPr/>
        </p:nvSpPr>
        <p:spPr bwMode="auto">
          <a:xfrm>
            <a:off x="8288419" y="1341941"/>
            <a:ext cx="3284076" cy="885215"/>
          </a:xfrm>
          <a:prstGeom prst="roundRect">
            <a:avLst/>
          </a:prstGeom>
          <a:solidFill>
            <a:schemeClr val="accent3"/>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400" dirty="0" smtClean="0">
                <a:solidFill>
                  <a:srgbClr val="FFFFFF"/>
                </a:solidFill>
                <a:latin typeface="Segoe UI Semilight"/>
                <a:ea typeface="Segoe UI" pitchFamily="34" charset="0"/>
                <a:cs typeface="Segoe UI" pitchFamily="34" charset="0"/>
              </a:rPr>
              <a:t>Deployment</a:t>
            </a:r>
            <a:endParaRPr lang="en-US" sz="2400" dirty="0">
              <a:solidFill>
                <a:srgbClr val="FFFFFF"/>
              </a:solidFill>
              <a:latin typeface="Segoe UI Semilight"/>
              <a:ea typeface="Segoe UI" pitchFamily="34" charset="0"/>
              <a:cs typeface="Segoe UI" pitchFamily="34" charset="0"/>
            </a:endParaRPr>
          </a:p>
        </p:txBody>
      </p:sp>
      <p:sp>
        <p:nvSpPr>
          <p:cNvPr id="22" name="Rounded Rectangle 21"/>
          <p:cNvSpPr/>
          <p:nvPr/>
        </p:nvSpPr>
        <p:spPr bwMode="auto">
          <a:xfrm>
            <a:off x="8320315" y="2443466"/>
            <a:ext cx="3284076" cy="885215"/>
          </a:xfrm>
          <a:prstGeom prst="roundRect">
            <a:avLst/>
          </a:prstGeom>
          <a:solidFill>
            <a:schemeClr val="accent3"/>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400" dirty="0" err="1" smtClean="0">
                <a:solidFill>
                  <a:srgbClr val="FFFFFF"/>
                </a:solidFill>
                <a:latin typeface="Segoe UI Semilight"/>
                <a:ea typeface="Segoe UI" pitchFamily="34" charset="0"/>
                <a:cs typeface="Segoe UI" pitchFamily="34" charset="0"/>
              </a:rPr>
              <a:t>ReplicaSet</a:t>
            </a:r>
            <a:endParaRPr lang="en-US" sz="2400" dirty="0">
              <a:solidFill>
                <a:srgbClr val="FFFFFF"/>
              </a:solidFill>
              <a:latin typeface="Segoe UI Semilight"/>
              <a:ea typeface="Segoe UI" pitchFamily="34" charset="0"/>
              <a:cs typeface="Segoe UI" pitchFamily="34" charset="0"/>
            </a:endParaRPr>
          </a:p>
        </p:txBody>
      </p:sp>
      <p:sp>
        <p:nvSpPr>
          <p:cNvPr id="25" name="Rounded Rectangle 24"/>
          <p:cNvSpPr/>
          <p:nvPr/>
        </p:nvSpPr>
        <p:spPr bwMode="auto">
          <a:xfrm>
            <a:off x="8325754" y="3542924"/>
            <a:ext cx="3284076" cy="885215"/>
          </a:xfrm>
          <a:prstGeom prst="roundRect">
            <a:avLst/>
          </a:prstGeom>
          <a:solidFill>
            <a:schemeClr val="accent3"/>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400" dirty="0" err="1" smtClean="0">
                <a:solidFill>
                  <a:srgbClr val="FFFFFF"/>
                </a:solidFill>
                <a:latin typeface="Segoe UI Semilight"/>
                <a:ea typeface="Segoe UI" pitchFamily="34" charset="0"/>
                <a:cs typeface="Segoe UI" pitchFamily="34" charset="0"/>
              </a:rPr>
              <a:t>DaemonSet</a:t>
            </a:r>
            <a:endParaRPr lang="en-US" sz="2400" dirty="0">
              <a:solidFill>
                <a:srgbClr val="FFFFFF"/>
              </a:solidFill>
              <a:latin typeface="Segoe UI Semilight"/>
              <a:ea typeface="Segoe UI" pitchFamily="34" charset="0"/>
              <a:cs typeface="Segoe UI" pitchFamily="34" charset="0"/>
            </a:endParaRPr>
          </a:p>
        </p:txBody>
      </p:sp>
      <p:sp>
        <p:nvSpPr>
          <p:cNvPr id="28" name="Rounded Rectangle 27"/>
          <p:cNvSpPr/>
          <p:nvPr/>
        </p:nvSpPr>
        <p:spPr bwMode="auto">
          <a:xfrm>
            <a:off x="8358412" y="4636944"/>
            <a:ext cx="3284076" cy="885215"/>
          </a:xfrm>
          <a:prstGeom prst="roundRect">
            <a:avLst/>
          </a:prstGeom>
          <a:solidFill>
            <a:schemeClr val="accent3"/>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400" dirty="0" smtClean="0">
                <a:solidFill>
                  <a:srgbClr val="FFFFFF"/>
                </a:solidFill>
                <a:latin typeface="Segoe UI Semilight"/>
                <a:ea typeface="Segoe UI" pitchFamily="34" charset="0"/>
                <a:cs typeface="Segoe UI" pitchFamily="34" charset="0"/>
              </a:rPr>
              <a:t>Job, </a:t>
            </a:r>
            <a:r>
              <a:rPr lang="en-US" sz="2400" dirty="0" err="1" smtClean="0">
                <a:solidFill>
                  <a:srgbClr val="FFFFFF"/>
                </a:solidFill>
                <a:latin typeface="Segoe UI Semilight"/>
                <a:ea typeface="Segoe UI" pitchFamily="34" charset="0"/>
                <a:cs typeface="Segoe UI" pitchFamily="34" charset="0"/>
              </a:rPr>
              <a:t>CronJob</a:t>
            </a:r>
            <a:endParaRPr lang="en-US" sz="2400" dirty="0">
              <a:solidFill>
                <a:srgbClr val="FFFFFF"/>
              </a:solidFill>
              <a:latin typeface="Segoe UI Semilight"/>
              <a:ea typeface="Segoe UI" pitchFamily="34" charset="0"/>
              <a:cs typeface="Segoe UI" pitchFamily="34" charset="0"/>
            </a:endParaRPr>
          </a:p>
        </p:txBody>
      </p:sp>
      <p:sp>
        <p:nvSpPr>
          <p:cNvPr id="31" name="Rounded Rectangle 30"/>
          <p:cNvSpPr/>
          <p:nvPr/>
        </p:nvSpPr>
        <p:spPr bwMode="auto">
          <a:xfrm>
            <a:off x="4847760" y="5714640"/>
            <a:ext cx="3284076" cy="885215"/>
          </a:xfrm>
          <a:prstGeom prst="roundRect">
            <a:avLst/>
          </a:prstGeom>
          <a:solidFill>
            <a:schemeClr val="accent3"/>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400" dirty="0" smtClean="0">
                <a:solidFill>
                  <a:srgbClr val="FFFFFF"/>
                </a:solidFill>
                <a:latin typeface="Segoe UI Semilight"/>
                <a:ea typeface="Segoe UI" pitchFamily="34" charset="0"/>
                <a:cs typeface="Segoe UI" pitchFamily="34" charset="0"/>
              </a:rPr>
              <a:t>Secret, </a:t>
            </a:r>
            <a:r>
              <a:rPr lang="en-US" sz="2400" dirty="0" err="1" smtClean="0">
                <a:solidFill>
                  <a:srgbClr val="FFFFFF"/>
                </a:solidFill>
                <a:latin typeface="Segoe UI Semilight"/>
                <a:ea typeface="Segoe UI" pitchFamily="34" charset="0"/>
                <a:cs typeface="Segoe UI" pitchFamily="34" charset="0"/>
              </a:rPr>
              <a:t>ConfigMap</a:t>
            </a:r>
            <a:endParaRPr lang="en-US" sz="2400" dirty="0">
              <a:solidFill>
                <a:srgbClr val="FFFFFF"/>
              </a:solidFill>
              <a:latin typeface="Segoe UI Semilight"/>
              <a:ea typeface="Segoe UI" pitchFamily="34" charset="0"/>
              <a:cs typeface="Segoe UI" pitchFamily="34" charset="0"/>
            </a:endParaRPr>
          </a:p>
        </p:txBody>
      </p:sp>
      <p:sp>
        <p:nvSpPr>
          <p:cNvPr id="34" name="Rounded Rectangle 33"/>
          <p:cNvSpPr/>
          <p:nvPr/>
        </p:nvSpPr>
        <p:spPr bwMode="auto">
          <a:xfrm>
            <a:off x="8396509" y="5703752"/>
            <a:ext cx="3284076" cy="885215"/>
          </a:xfrm>
          <a:prstGeom prst="roundRect">
            <a:avLst/>
          </a:prstGeom>
          <a:solidFill>
            <a:schemeClr val="accent3"/>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400" dirty="0" smtClean="0">
                <a:solidFill>
                  <a:srgbClr val="FFFFFF"/>
                </a:solidFill>
                <a:latin typeface="Segoe UI Semilight"/>
                <a:ea typeface="Segoe UI" pitchFamily="34" charset="0"/>
                <a:cs typeface="Segoe UI" pitchFamily="34" charset="0"/>
              </a:rPr>
              <a:t>and more!</a:t>
            </a:r>
            <a:endParaRPr lang="en-US" sz="2400" dirty="0">
              <a:solidFill>
                <a:srgbClr val="FFFFFF"/>
              </a:solidFill>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735842984"/>
      </p:ext>
    </p:extLst>
  </p:cSld>
  <p:clrMapOvr>
    <a:masterClrMapping/>
  </p:clrMapOvr>
  <p:transition spd="med">
    <p:fad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Pods</a:t>
            </a:r>
            <a:endParaRPr lang="en-US" dirty="0"/>
          </a:p>
        </p:txBody>
      </p:sp>
      <p:sp>
        <p:nvSpPr>
          <p:cNvPr id="3" name="Text Placeholder 2"/>
          <p:cNvSpPr>
            <a:spLocks noGrp="1"/>
          </p:cNvSpPr>
          <p:nvPr>
            <p:ph type="body" sz="quarter" idx="10"/>
          </p:nvPr>
        </p:nvSpPr>
        <p:spPr>
          <a:xfrm>
            <a:off x="274702" y="1211287"/>
            <a:ext cx="4922331" cy="5355312"/>
          </a:xfrm>
        </p:spPr>
        <p:txBody>
          <a:bodyPr/>
          <a:lstStyle/>
          <a:p>
            <a:r>
              <a:rPr lang="en-US" sz="3200" dirty="0" smtClean="0"/>
              <a:t>Pods are the smallest unit of deployment in K8S</a:t>
            </a:r>
          </a:p>
          <a:p>
            <a:r>
              <a:rPr lang="en-US" sz="3200" dirty="0" smtClean="0"/>
              <a:t>Each pod gets an IP within the cluster address space</a:t>
            </a:r>
          </a:p>
          <a:p>
            <a:r>
              <a:rPr lang="en-US" sz="3200" dirty="0" smtClean="0"/>
              <a:t>They can container 1 or more containers</a:t>
            </a:r>
          </a:p>
          <a:p>
            <a:r>
              <a:rPr lang="en-US" sz="3200" dirty="0" smtClean="0"/>
              <a:t>The containers share a network namespace and can share volumes but have separate process namespace</a:t>
            </a:r>
          </a:p>
        </p:txBody>
      </p:sp>
      <p:sp>
        <p:nvSpPr>
          <p:cNvPr id="4" name="Rectangle 3"/>
          <p:cNvSpPr/>
          <p:nvPr/>
        </p:nvSpPr>
        <p:spPr bwMode="auto">
          <a:xfrm>
            <a:off x="6035802" y="1211287"/>
            <a:ext cx="5793525" cy="4842273"/>
          </a:xfrm>
          <a:prstGeom prst="rect">
            <a:avLst/>
          </a:prstGeom>
          <a:solidFill>
            <a:srgbClr val="FFB900"/>
          </a:solidFill>
          <a:ln>
            <a:solidFill>
              <a:schemeClr val="tx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smtClean="0">
                <a:solidFill>
                  <a:schemeClr val="tx1"/>
                </a:solidFill>
                <a:ea typeface="Segoe UI" pitchFamily="34" charset="0"/>
                <a:cs typeface="Segoe UI" pitchFamily="34" charset="0"/>
              </a:rPr>
              <a:t>Pod</a:t>
            </a:r>
          </a:p>
        </p:txBody>
      </p:sp>
      <p:sp>
        <p:nvSpPr>
          <p:cNvPr id="5" name="Rounded Rectangle 4"/>
          <p:cNvSpPr/>
          <p:nvPr/>
        </p:nvSpPr>
        <p:spPr bwMode="auto">
          <a:xfrm>
            <a:off x="7683524" y="2187615"/>
            <a:ext cx="3032567" cy="925975"/>
          </a:xfrm>
          <a:prstGeom prst="roundRect">
            <a:avLst/>
          </a:prstGeom>
          <a:solidFill>
            <a:schemeClr val="tx2">
              <a:lumMod val="25000"/>
              <a:lumOff val="7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b="1" dirty="0" smtClean="0">
                <a:solidFill>
                  <a:sysClr val="windowText" lastClr="000000"/>
                </a:solidFill>
                <a:ea typeface="Segoe UI" pitchFamily="34" charset="0"/>
                <a:cs typeface="Segoe UI" pitchFamily="34" charset="0"/>
              </a:rPr>
              <a:t>Container A</a:t>
            </a:r>
          </a:p>
        </p:txBody>
      </p:sp>
      <p:sp>
        <p:nvSpPr>
          <p:cNvPr id="7" name="Rounded Rectangle 6"/>
          <p:cNvSpPr/>
          <p:nvPr/>
        </p:nvSpPr>
        <p:spPr bwMode="auto">
          <a:xfrm>
            <a:off x="7687516" y="3335440"/>
            <a:ext cx="3032567" cy="925975"/>
          </a:xfrm>
          <a:prstGeom prst="roundRect">
            <a:avLst/>
          </a:prstGeom>
          <a:solidFill>
            <a:schemeClr val="tx2">
              <a:lumMod val="25000"/>
              <a:lumOff val="7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b="1" dirty="0" smtClean="0">
                <a:solidFill>
                  <a:sysClr val="windowText" lastClr="000000"/>
                </a:solidFill>
                <a:ea typeface="Segoe UI" pitchFamily="34" charset="0"/>
                <a:cs typeface="Segoe UI" pitchFamily="34" charset="0"/>
              </a:rPr>
              <a:t>Container B</a:t>
            </a:r>
          </a:p>
        </p:txBody>
      </p:sp>
      <p:sp>
        <p:nvSpPr>
          <p:cNvPr id="8" name="Can 7"/>
          <p:cNvSpPr/>
          <p:nvPr/>
        </p:nvSpPr>
        <p:spPr bwMode="auto">
          <a:xfrm>
            <a:off x="6840442" y="4793850"/>
            <a:ext cx="1041722" cy="925975"/>
          </a:xfrm>
          <a:prstGeom prst="can">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400" b="1" dirty="0" smtClean="0">
                <a:gradFill>
                  <a:gsLst>
                    <a:gs pos="0">
                      <a:srgbClr val="FFFFFF"/>
                    </a:gs>
                    <a:gs pos="100000">
                      <a:srgbClr val="FFFFFF"/>
                    </a:gs>
                  </a:gsLst>
                  <a:lin ang="5400000" scaled="0"/>
                </a:gradFill>
                <a:ea typeface="Segoe UI" pitchFamily="34" charset="0"/>
                <a:cs typeface="Segoe UI" pitchFamily="34" charset="0"/>
              </a:rPr>
              <a:t>Volume 1</a:t>
            </a:r>
          </a:p>
        </p:txBody>
      </p:sp>
      <p:sp>
        <p:nvSpPr>
          <p:cNvPr id="9" name="Can 8"/>
          <p:cNvSpPr/>
          <p:nvPr/>
        </p:nvSpPr>
        <p:spPr bwMode="auto">
          <a:xfrm>
            <a:off x="10542131" y="4793851"/>
            <a:ext cx="1041722" cy="925975"/>
          </a:xfrm>
          <a:prstGeom prst="can">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400" b="1" dirty="0" smtClean="0">
                <a:gradFill>
                  <a:gsLst>
                    <a:gs pos="0">
                      <a:srgbClr val="FFFFFF"/>
                    </a:gs>
                    <a:gs pos="100000">
                      <a:srgbClr val="FFFFFF"/>
                    </a:gs>
                  </a:gsLst>
                  <a:lin ang="5400000" scaled="0"/>
                </a:gradFill>
                <a:ea typeface="Segoe UI" pitchFamily="34" charset="0"/>
                <a:cs typeface="Segoe UI" pitchFamily="34" charset="0"/>
              </a:rPr>
              <a:t>Volume 2</a:t>
            </a:r>
          </a:p>
        </p:txBody>
      </p:sp>
      <p:cxnSp>
        <p:nvCxnSpPr>
          <p:cNvPr id="11" name="Straight Arrow Connector 10"/>
          <p:cNvCxnSpPr>
            <a:stCxn id="8" idx="1"/>
            <a:endCxn id="5" idx="1"/>
          </p:cNvCxnSpPr>
          <p:nvPr/>
        </p:nvCxnSpPr>
        <p:spPr>
          <a:xfrm rot="5400000" flipH="1" flipV="1">
            <a:off x="6450790" y="3561117"/>
            <a:ext cx="2143247" cy="322221"/>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8" idx="1"/>
            <a:endCxn id="7" idx="1"/>
          </p:cNvCxnSpPr>
          <p:nvPr/>
        </p:nvCxnSpPr>
        <p:spPr>
          <a:xfrm rot="5400000" flipH="1" flipV="1">
            <a:off x="7026698" y="4133033"/>
            <a:ext cx="995422" cy="326213"/>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9" idx="1"/>
            <a:endCxn id="5" idx="3"/>
          </p:cNvCxnSpPr>
          <p:nvPr/>
        </p:nvCxnSpPr>
        <p:spPr>
          <a:xfrm rot="16200000" flipV="1">
            <a:off x="9817918" y="3548776"/>
            <a:ext cx="2143248" cy="346901"/>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bwMode="auto">
          <a:xfrm>
            <a:off x="7690293" y="2187615"/>
            <a:ext cx="653607" cy="2073800"/>
          </a:xfrm>
          <a:prstGeom prst="roundRect">
            <a:avLst/>
          </a:prstGeom>
          <a:solidFill>
            <a:schemeClr val="bg2">
              <a:alpha val="8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2880" tIns="146304" rIns="182880" bIns="146304" numCol="1" spcCol="0" rtlCol="0" fromWordArt="0" anchor="t" anchorCtr="1" forceAA="0" compatLnSpc="1">
            <a:prstTxWarp prst="textNoShape">
              <a:avLst/>
            </a:prstTxWarp>
            <a:noAutofit/>
          </a:bodyPr>
          <a:lstStyle/>
          <a:p>
            <a:pPr algn="ctr" defTabSz="932472" fontAlgn="base">
              <a:lnSpc>
                <a:spcPct val="90000"/>
              </a:lnSpc>
              <a:spcBef>
                <a:spcPct val="0"/>
              </a:spcBef>
              <a:spcAft>
                <a:spcPct val="0"/>
              </a:spcAft>
            </a:pPr>
            <a:r>
              <a:rPr lang="en-US" sz="1400" dirty="0" smtClean="0">
                <a:solidFill>
                  <a:schemeClr val="tx1"/>
                </a:solidFill>
                <a:ea typeface="Segoe UI" pitchFamily="34" charset="0"/>
                <a:cs typeface="Segoe UI" pitchFamily="34" charset="0"/>
              </a:rPr>
              <a:t>Network</a:t>
            </a:r>
            <a:r>
              <a:rPr lang="en-US" sz="2400" dirty="0" smtClean="0">
                <a:solidFill>
                  <a:schemeClr val="tx1"/>
                </a:solidFill>
                <a:ea typeface="Segoe UI" pitchFamily="34" charset="0"/>
                <a:cs typeface="Segoe UI" pitchFamily="34" charset="0"/>
              </a:rPr>
              <a:t> </a:t>
            </a:r>
            <a:r>
              <a:rPr lang="en-US" sz="1400" dirty="0" smtClean="0">
                <a:solidFill>
                  <a:schemeClr val="tx1"/>
                </a:solidFill>
                <a:ea typeface="Segoe UI" pitchFamily="34" charset="0"/>
                <a:cs typeface="Segoe UI" pitchFamily="34" charset="0"/>
              </a:rPr>
              <a:t>Namespace</a:t>
            </a:r>
          </a:p>
        </p:txBody>
      </p:sp>
      <p:sp>
        <p:nvSpPr>
          <p:cNvPr id="18" name="TextBox 17"/>
          <p:cNvSpPr txBox="1"/>
          <p:nvPr/>
        </p:nvSpPr>
        <p:spPr>
          <a:xfrm>
            <a:off x="6035802" y="295274"/>
            <a:ext cx="1446550" cy="627864"/>
          </a:xfrm>
          <a:prstGeom prst="rect">
            <a:avLst/>
          </a:prstGeom>
          <a:noFill/>
        </p:spPr>
        <p:txBody>
          <a:bodyPr wrap="none" lIns="182880" tIns="146304" rIns="182880" bIns="146304" rtlCol="0">
            <a:spAutoFit/>
          </a:bodyPr>
          <a:lstStyle/>
          <a:p>
            <a:pPr>
              <a:lnSpc>
                <a:spcPct val="90000"/>
              </a:lnSpc>
              <a:spcAft>
                <a:spcPts val="600"/>
              </a:spcAft>
            </a:pPr>
            <a:r>
              <a:rPr lang="en-US" sz="2400" dirty="0" smtClean="0">
                <a:gradFill>
                  <a:gsLst>
                    <a:gs pos="2917">
                      <a:schemeClr val="tx1"/>
                    </a:gs>
                    <a:gs pos="30000">
                      <a:schemeClr val="tx1"/>
                    </a:gs>
                  </a:gsLst>
                  <a:lin ang="5400000" scaled="0"/>
                </a:gradFill>
              </a:rPr>
              <a:t>Network</a:t>
            </a:r>
          </a:p>
        </p:txBody>
      </p:sp>
      <p:cxnSp>
        <p:nvCxnSpPr>
          <p:cNvPr id="20" name="Straight Arrow Connector 19"/>
          <p:cNvCxnSpPr>
            <a:stCxn id="17" idx="0"/>
            <a:endCxn id="18" idx="3"/>
          </p:cNvCxnSpPr>
          <p:nvPr/>
        </p:nvCxnSpPr>
        <p:spPr>
          <a:xfrm rot="16200000" flipV="1">
            <a:off x="6960521" y="1131038"/>
            <a:ext cx="1578409" cy="534745"/>
          </a:xfrm>
          <a:prstGeom prst="bentConnector2">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76294592"/>
      </p:ext>
    </p:extLst>
  </p:cSld>
  <p:clrMapOvr>
    <a:masterClrMapping/>
  </p:clrMapOvr>
  <p:transition spd="med">
    <p:fad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Services</a:t>
            </a:r>
            <a:endParaRPr lang="en-US" dirty="0"/>
          </a:p>
        </p:txBody>
      </p:sp>
      <p:sp>
        <p:nvSpPr>
          <p:cNvPr id="3" name="Text Placeholder 2"/>
          <p:cNvSpPr>
            <a:spLocks noGrp="1"/>
          </p:cNvSpPr>
          <p:nvPr>
            <p:ph type="body" sz="quarter" idx="10"/>
          </p:nvPr>
        </p:nvSpPr>
        <p:spPr>
          <a:xfrm>
            <a:off x="274702" y="1211287"/>
            <a:ext cx="4229481" cy="4708981"/>
          </a:xfrm>
        </p:spPr>
        <p:txBody>
          <a:bodyPr/>
          <a:lstStyle/>
          <a:p>
            <a:r>
              <a:rPr lang="en-US" sz="2800" dirty="0" smtClean="0"/>
              <a:t>Pods can come and go, so you need a stable IP to access your pods</a:t>
            </a:r>
          </a:p>
          <a:p>
            <a:r>
              <a:rPr lang="en-US" sz="2800" dirty="0" smtClean="0"/>
              <a:t>Services and cluster DNS enables Service Discover in K8S</a:t>
            </a:r>
          </a:p>
          <a:p>
            <a:r>
              <a:rPr lang="en-US" sz="2800" dirty="0" smtClean="0"/>
              <a:t>A service provides stable IP for clients</a:t>
            </a:r>
          </a:p>
          <a:p>
            <a:r>
              <a:rPr lang="en-US" sz="2800" dirty="0" smtClean="0"/>
              <a:t>A service manages the dynamic endpoints that represent the Pods IP</a:t>
            </a:r>
          </a:p>
        </p:txBody>
      </p:sp>
      <p:sp>
        <p:nvSpPr>
          <p:cNvPr id="4" name="Rounded Rectangle 3"/>
          <p:cNvSpPr/>
          <p:nvPr/>
        </p:nvSpPr>
        <p:spPr bwMode="auto">
          <a:xfrm>
            <a:off x="8657087" y="1104445"/>
            <a:ext cx="2811017" cy="1502229"/>
          </a:xfrm>
          <a:prstGeom prst="roundRect">
            <a:avLst/>
          </a:prstGeom>
          <a:solidFill>
            <a:schemeClr val="tx2">
              <a:lumMod val="10000"/>
              <a:lumOff val="9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err="1" smtClean="0">
                <a:solidFill>
                  <a:schemeClr val="tx1"/>
                </a:solidFill>
                <a:ea typeface="Segoe UI" pitchFamily="34" charset="0"/>
                <a:cs typeface="Segoe UI" pitchFamily="34" charset="0"/>
              </a:rPr>
              <a:t>todo</a:t>
            </a:r>
            <a:r>
              <a:rPr lang="en-US" sz="2400" dirty="0" smtClean="0">
                <a:solidFill>
                  <a:schemeClr val="tx1"/>
                </a:solidFill>
                <a:ea typeface="Segoe UI" pitchFamily="34" charset="0"/>
                <a:cs typeface="Segoe UI" pitchFamily="34" charset="0"/>
              </a:rPr>
              <a:t>-</a:t>
            </a:r>
            <a:r>
              <a:rPr lang="en-US" sz="2400" dirty="0" err="1" smtClean="0">
                <a:solidFill>
                  <a:schemeClr val="tx1"/>
                </a:solidFill>
                <a:ea typeface="Segoe UI" pitchFamily="34" charset="0"/>
                <a:cs typeface="Segoe UI" pitchFamily="34" charset="0"/>
              </a:rPr>
              <a:t>api</a:t>
            </a:r>
            <a:r>
              <a:rPr lang="en-US" sz="2400" dirty="0" smtClean="0">
                <a:solidFill>
                  <a:schemeClr val="tx1"/>
                </a:solidFill>
                <a:ea typeface="Segoe UI" pitchFamily="34" charset="0"/>
                <a:cs typeface="Segoe UI" pitchFamily="34" charset="0"/>
              </a:rPr>
              <a:t>-service</a:t>
            </a:r>
          </a:p>
          <a:p>
            <a:pPr algn="ctr" defTabSz="932472" fontAlgn="base">
              <a:lnSpc>
                <a:spcPct val="90000"/>
              </a:lnSpc>
              <a:spcBef>
                <a:spcPct val="0"/>
              </a:spcBef>
              <a:spcAft>
                <a:spcPct val="0"/>
              </a:spcAft>
            </a:pPr>
            <a:r>
              <a:rPr lang="en-US" sz="2000" dirty="0">
                <a:solidFill>
                  <a:schemeClr val="tx1"/>
                </a:solidFill>
                <a:ea typeface="Segoe UI" pitchFamily="34" charset="0"/>
                <a:cs typeface="Segoe UI" pitchFamily="34" charset="0"/>
              </a:rPr>
              <a:t>s</a:t>
            </a:r>
            <a:r>
              <a:rPr lang="en-US" sz="2000" dirty="0" smtClean="0">
                <a:solidFill>
                  <a:schemeClr val="tx1"/>
                </a:solidFill>
                <a:ea typeface="Segoe UI" pitchFamily="34" charset="0"/>
                <a:cs typeface="Segoe UI" pitchFamily="34" charset="0"/>
              </a:rPr>
              <a:t>elector = </a:t>
            </a:r>
          </a:p>
          <a:p>
            <a:pPr algn="ctr" defTabSz="932472" fontAlgn="base">
              <a:lnSpc>
                <a:spcPct val="90000"/>
              </a:lnSpc>
              <a:spcBef>
                <a:spcPct val="0"/>
              </a:spcBef>
              <a:spcAft>
                <a:spcPct val="0"/>
              </a:spcAft>
            </a:pPr>
            <a:r>
              <a:rPr lang="en-US" sz="2000" dirty="0" smtClean="0">
                <a:solidFill>
                  <a:schemeClr val="tx1"/>
                </a:solidFill>
                <a:ea typeface="Segoe UI" pitchFamily="34" charset="0"/>
                <a:cs typeface="Segoe UI" pitchFamily="34" charset="0"/>
              </a:rPr>
              <a:t>app: </a:t>
            </a:r>
            <a:r>
              <a:rPr lang="en-US" sz="2000" dirty="0" err="1" smtClean="0">
                <a:solidFill>
                  <a:schemeClr val="tx1"/>
                </a:solidFill>
                <a:ea typeface="Segoe UI" pitchFamily="34" charset="0"/>
                <a:cs typeface="Segoe UI" pitchFamily="34" charset="0"/>
              </a:rPr>
              <a:t>todo-api</a:t>
            </a:r>
            <a:endParaRPr lang="en-US" sz="2000" dirty="0" smtClean="0">
              <a:solidFill>
                <a:schemeClr val="tx1"/>
              </a:solidFill>
              <a:ea typeface="Segoe UI" pitchFamily="34" charset="0"/>
              <a:cs typeface="Segoe UI" pitchFamily="34" charset="0"/>
            </a:endParaRPr>
          </a:p>
        </p:txBody>
      </p:sp>
      <p:sp>
        <p:nvSpPr>
          <p:cNvPr id="5" name="Rounded Rectangle 4"/>
          <p:cNvSpPr/>
          <p:nvPr/>
        </p:nvSpPr>
        <p:spPr bwMode="auto">
          <a:xfrm>
            <a:off x="4865914" y="1104446"/>
            <a:ext cx="2449286" cy="1502229"/>
          </a:xfrm>
          <a:prstGeom prst="roundRect">
            <a:avLst/>
          </a:prstGeom>
          <a:solidFill>
            <a:srgbClr val="FFC000"/>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smtClean="0">
                <a:solidFill>
                  <a:schemeClr val="tx1"/>
                </a:solidFill>
                <a:ea typeface="Segoe UI" pitchFamily="34" charset="0"/>
                <a:cs typeface="Segoe UI" pitchFamily="34" charset="0"/>
              </a:rPr>
              <a:t>Client</a:t>
            </a:r>
          </a:p>
        </p:txBody>
      </p:sp>
      <p:cxnSp>
        <p:nvCxnSpPr>
          <p:cNvPr id="7" name="Straight Arrow Connector 6"/>
          <p:cNvCxnSpPr>
            <a:stCxn id="5" idx="3"/>
            <a:endCxn id="4" idx="1"/>
          </p:cNvCxnSpPr>
          <p:nvPr/>
        </p:nvCxnSpPr>
        <p:spPr>
          <a:xfrm flipV="1">
            <a:off x="7315200" y="1855560"/>
            <a:ext cx="1341887" cy="1"/>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 name="Rounded Rectangle 7"/>
          <p:cNvSpPr/>
          <p:nvPr/>
        </p:nvSpPr>
        <p:spPr bwMode="auto">
          <a:xfrm>
            <a:off x="8561619" y="4012053"/>
            <a:ext cx="2449286" cy="1502229"/>
          </a:xfrm>
          <a:prstGeom prst="roundRect">
            <a:avLst/>
          </a:prstGeom>
          <a:solidFill>
            <a:srgbClr val="FFC000"/>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err="1" smtClean="0">
                <a:solidFill>
                  <a:schemeClr val="tx1"/>
                </a:solidFill>
                <a:ea typeface="Segoe UI" pitchFamily="34" charset="0"/>
                <a:cs typeface="Segoe UI" pitchFamily="34" charset="0"/>
              </a:rPr>
              <a:t>Todo</a:t>
            </a:r>
            <a:r>
              <a:rPr lang="en-US" sz="2400" dirty="0" smtClean="0">
                <a:solidFill>
                  <a:schemeClr val="tx1"/>
                </a:solidFill>
                <a:ea typeface="Segoe UI" pitchFamily="34" charset="0"/>
                <a:cs typeface="Segoe UI" pitchFamily="34" charset="0"/>
              </a:rPr>
              <a:t> API</a:t>
            </a:r>
          </a:p>
          <a:p>
            <a:pPr algn="ctr" defTabSz="932472" fontAlgn="base">
              <a:lnSpc>
                <a:spcPct val="90000"/>
              </a:lnSpc>
              <a:spcBef>
                <a:spcPct val="0"/>
              </a:spcBef>
              <a:spcAft>
                <a:spcPct val="0"/>
              </a:spcAft>
            </a:pPr>
            <a:r>
              <a:rPr lang="en-US" sz="2400" dirty="0" smtClean="0">
                <a:solidFill>
                  <a:schemeClr val="tx1"/>
                </a:solidFill>
                <a:ea typeface="Segoe UI" pitchFamily="34" charset="0"/>
                <a:cs typeface="Segoe UI" pitchFamily="34" charset="0"/>
              </a:rPr>
              <a:t>Pod</a:t>
            </a:r>
          </a:p>
        </p:txBody>
      </p:sp>
      <p:sp>
        <p:nvSpPr>
          <p:cNvPr id="12" name="Rounded Rectangle 11"/>
          <p:cNvSpPr/>
          <p:nvPr/>
        </p:nvSpPr>
        <p:spPr bwMode="auto">
          <a:xfrm>
            <a:off x="8714019" y="4164453"/>
            <a:ext cx="2449286" cy="1502229"/>
          </a:xfrm>
          <a:prstGeom prst="roundRect">
            <a:avLst/>
          </a:prstGeom>
          <a:solidFill>
            <a:srgbClr val="FFC000"/>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err="1" smtClean="0">
                <a:solidFill>
                  <a:schemeClr val="tx1"/>
                </a:solidFill>
                <a:ea typeface="Segoe UI" pitchFamily="34" charset="0"/>
                <a:cs typeface="Segoe UI" pitchFamily="34" charset="0"/>
              </a:rPr>
              <a:t>Todo</a:t>
            </a:r>
            <a:r>
              <a:rPr lang="en-US" sz="2400" dirty="0" smtClean="0">
                <a:solidFill>
                  <a:schemeClr val="tx1"/>
                </a:solidFill>
                <a:ea typeface="Segoe UI" pitchFamily="34" charset="0"/>
                <a:cs typeface="Segoe UI" pitchFamily="34" charset="0"/>
              </a:rPr>
              <a:t> API</a:t>
            </a:r>
          </a:p>
          <a:p>
            <a:pPr algn="ctr" defTabSz="932472" fontAlgn="base">
              <a:lnSpc>
                <a:spcPct val="90000"/>
              </a:lnSpc>
              <a:spcBef>
                <a:spcPct val="0"/>
              </a:spcBef>
              <a:spcAft>
                <a:spcPct val="0"/>
              </a:spcAft>
            </a:pPr>
            <a:r>
              <a:rPr lang="en-US" sz="2400" dirty="0" smtClean="0">
                <a:solidFill>
                  <a:schemeClr val="tx1"/>
                </a:solidFill>
                <a:ea typeface="Segoe UI" pitchFamily="34" charset="0"/>
                <a:cs typeface="Segoe UI" pitchFamily="34" charset="0"/>
              </a:rPr>
              <a:t>Pod</a:t>
            </a:r>
          </a:p>
        </p:txBody>
      </p:sp>
      <p:sp>
        <p:nvSpPr>
          <p:cNvPr id="13" name="Rounded Rectangle 12"/>
          <p:cNvSpPr/>
          <p:nvPr/>
        </p:nvSpPr>
        <p:spPr bwMode="auto">
          <a:xfrm>
            <a:off x="8866419" y="4316853"/>
            <a:ext cx="2449286" cy="1502229"/>
          </a:xfrm>
          <a:prstGeom prst="roundRect">
            <a:avLst/>
          </a:prstGeom>
          <a:solidFill>
            <a:srgbClr val="FFC000"/>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err="1" smtClean="0">
                <a:solidFill>
                  <a:schemeClr val="tx1"/>
                </a:solidFill>
                <a:ea typeface="Segoe UI" pitchFamily="34" charset="0"/>
                <a:cs typeface="Segoe UI" pitchFamily="34" charset="0"/>
              </a:rPr>
              <a:t>Todo</a:t>
            </a:r>
            <a:r>
              <a:rPr lang="en-US" sz="2400" dirty="0" smtClean="0">
                <a:solidFill>
                  <a:schemeClr val="tx1"/>
                </a:solidFill>
                <a:ea typeface="Segoe UI" pitchFamily="34" charset="0"/>
                <a:cs typeface="Segoe UI" pitchFamily="34" charset="0"/>
              </a:rPr>
              <a:t> API</a:t>
            </a:r>
          </a:p>
          <a:p>
            <a:pPr algn="ctr" defTabSz="932472" fontAlgn="base">
              <a:lnSpc>
                <a:spcPct val="90000"/>
              </a:lnSpc>
              <a:spcBef>
                <a:spcPct val="0"/>
              </a:spcBef>
              <a:spcAft>
                <a:spcPct val="0"/>
              </a:spcAft>
            </a:pPr>
            <a:r>
              <a:rPr lang="en-US" sz="2400" dirty="0" smtClean="0">
                <a:solidFill>
                  <a:schemeClr val="tx1"/>
                </a:solidFill>
                <a:ea typeface="Segoe UI" pitchFamily="34" charset="0"/>
                <a:cs typeface="Segoe UI" pitchFamily="34" charset="0"/>
              </a:rPr>
              <a:t>Pod</a:t>
            </a:r>
          </a:p>
        </p:txBody>
      </p:sp>
      <p:sp>
        <p:nvSpPr>
          <p:cNvPr id="14" name="Rounded Rectangle 13"/>
          <p:cNvSpPr/>
          <p:nvPr/>
        </p:nvSpPr>
        <p:spPr bwMode="auto">
          <a:xfrm>
            <a:off x="9018819" y="4469253"/>
            <a:ext cx="2449286" cy="1502229"/>
          </a:xfrm>
          <a:prstGeom prst="roundRect">
            <a:avLst/>
          </a:prstGeom>
          <a:solidFill>
            <a:srgbClr val="FFC000"/>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err="1" smtClean="0">
                <a:solidFill>
                  <a:schemeClr val="tx1"/>
                </a:solidFill>
                <a:ea typeface="Segoe UI" pitchFamily="34" charset="0"/>
                <a:cs typeface="Segoe UI" pitchFamily="34" charset="0"/>
              </a:rPr>
              <a:t>Todo</a:t>
            </a:r>
            <a:r>
              <a:rPr lang="en-US" sz="2400" dirty="0" smtClean="0">
                <a:solidFill>
                  <a:schemeClr val="tx1"/>
                </a:solidFill>
                <a:ea typeface="Segoe UI" pitchFamily="34" charset="0"/>
                <a:cs typeface="Segoe UI" pitchFamily="34" charset="0"/>
              </a:rPr>
              <a:t> API</a:t>
            </a:r>
          </a:p>
          <a:p>
            <a:pPr algn="ctr" defTabSz="932472" fontAlgn="base">
              <a:lnSpc>
                <a:spcPct val="90000"/>
              </a:lnSpc>
              <a:spcBef>
                <a:spcPct val="0"/>
              </a:spcBef>
              <a:spcAft>
                <a:spcPct val="0"/>
              </a:spcAft>
            </a:pPr>
            <a:r>
              <a:rPr lang="en-US" sz="2400" dirty="0" smtClean="0">
                <a:solidFill>
                  <a:schemeClr val="tx1"/>
                </a:solidFill>
                <a:ea typeface="Segoe UI" pitchFamily="34" charset="0"/>
                <a:cs typeface="Segoe UI" pitchFamily="34" charset="0"/>
              </a:rPr>
              <a:t>Pod</a:t>
            </a:r>
          </a:p>
        </p:txBody>
      </p:sp>
      <p:sp>
        <p:nvSpPr>
          <p:cNvPr id="15" name="Rounded Rectangle 14"/>
          <p:cNvSpPr/>
          <p:nvPr/>
        </p:nvSpPr>
        <p:spPr bwMode="auto">
          <a:xfrm>
            <a:off x="9171219" y="4621653"/>
            <a:ext cx="2449286" cy="1502229"/>
          </a:xfrm>
          <a:prstGeom prst="roundRect">
            <a:avLst/>
          </a:prstGeom>
          <a:solidFill>
            <a:srgbClr val="FFC000"/>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err="1" smtClean="0">
                <a:solidFill>
                  <a:schemeClr val="tx1"/>
                </a:solidFill>
                <a:ea typeface="Segoe UI" pitchFamily="34" charset="0"/>
                <a:cs typeface="Segoe UI" pitchFamily="34" charset="0"/>
              </a:rPr>
              <a:t>todo</a:t>
            </a:r>
            <a:r>
              <a:rPr lang="en-US" sz="2400" dirty="0" smtClean="0">
                <a:solidFill>
                  <a:schemeClr val="tx1"/>
                </a:solidFill>
                <a:ea typeface="Segoe UI" pitchFamily="34" charset="0"/>
                <a:cs typeface="Segoe UI" pitchFamily="34" charset="0"/>
              </a:rPr>
              <a:t>-</a:t>
            </a:r>
            <a:r>
              <a:rPr lang="en-US" sz="2400" dirty="0" err="1" smtClean="0">
                <a:solidFill>
                  <a:schemeClr val="tx1"/>
                </a:solidFill>
                <a:ea typeface="Segoe UI" pitchFamily="34" charset="0"/>
                <a:cs typeface="Segoe UI" pitchFamily="34" charset="0"/>
              </a:rPr>
              <a:t>api</a:t>
            </a:r>
            <a:r>
              <a:rPr lang="en-US" sz="2400" dirty="0" smtClean="0">
                <a:solidFill>
                  <a:schemeClr val="tx1"/>
                </a:solidFill>
                <a:ea typeface="Segoe UI" pitchFamily="34" charset="0"/>
                <a:cs typeface="Segoe UI" pitchFamily="34" charset="0"/>
              </a:rPr>
              <a:t>-pod</a:t>
            </a:r>
          </a:p>
          <a:p>
            <a:pPr algn="ctr" defTabSz="932472" fontAlgn="base">
              <a:lnSpc>
                <a:spcPct val="90000"/>
              </a:lnSpc>
              <a:spcBef>
                <a:spcPct val="0"/>
              </a:spcBef>
              <a:spcAft>
                <a:spcPct val="0"/>
              </a:spcAft>
            </a:pPr>
            <a:r>
              <a:rPr lang="en-US" sz="2000" dirty="0" smtClean="0">
                <a:solidFill>
                  <a:schemeClr val="tx1"/>
                </a:solidFill>
                <a:ea typeface="Segoe UI" pitchFamily="34" charset="0"/>
                <a:cs typeface="Segoe UI" pitchFamily="34" charset="0"/>
              </a:rPr>
              <a:t>label =</a:t>
            </a:r>
          </a:p>
          <a:p>
            <a:pPr algn="ctr" defTabSz="932472" fontAlgn="base">
              <a:lnSpc>
                <a:spcPct val="90000"/>
              </a:lnSpc>
              <a:spcBef>
                <a:spcPct val="0"/>
              </a:spcBef>
              <a:spcAft>
                <a:spcPct val="0"/>
              </a:spcAft>
            </a:pPr>
            <a:r>
              <a:rPr lang="en-US" sz="2000" dirty="0" smtClean="0">
                <a:solidFill>
                  <a:schemeClr val="tx1"/>
                </a:solidFill>
                <a:ea typeface="Segoe UI" pitchFamily="34" charset="0"/>
                <a:cs typeface="Segoe UI" pitchFamily="34" charset="0"/>
              </a:rPr>
              <a:t>app: </a:t>
            </a:r>
            <a:r>
              <a:rPr lang="en-US" sz="2000" dirty="0" err="1" smtClean="0">
                <a:solidFill>
                  <a:schemeClr val="tx1"/>
                </a:solidFill>
                <a:ea typeface="Segoe UI" pitchFamily="34" charset="0"/>
                <a:cs typeface="Segoe UI" pitchFamily="34" charset="0"/>
              </a:rPr>
              <a:t>todo-api</a:t>
            </a:r>
            <a:endParaRPr lang="en-US" sz="2000" dirty="0" smtClean="0">
              <a:solidFill>
                <a:schemeClr val="tx1"/>
              </a:solidFill>
              <a:ea typeface="Segoe UI" pitchFamily="34" charset="0"/>
              <a:cs typeface="Segoe UI" pitchFamily="34" charset="0"/>
            </a:endParaRPr>
          </a:p>
        </p:txBody>
      </p:sp>
      <p:cxnSp>
        <p:nvCxnSpPr>
          <p:cNvPr id="17" name="Straight Arrow Connector 16"/>
          <p:cNvCxnSpPr>
            <a:stCxn id="4" idx="2"/>
            <a:endCxn id="8" idx="0"/>
          </p:cNvCxnSpPr>
          <p:nvPr/>
        </p:nvCxnSpPr>
        <p:spPr>
          <a:xfrm flipH="1">
            <a:off x="9786262" y="2606674"/>
            <a:ext cx="276334" cy="1405379"/>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4" idx="2"/>
            <a:endCxn id="12" idx="0"/>
          </p:cNvCxnSpPr>
          <p:nvPr/>
        </p:nvCxnSpPr>
        <p:spPr>
          <a:xfrm flipH="1">
            <a:off x="9938662" y="2606674"/>
            <a:ext cx="123934" cy="1557779"/>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4" idx="2"/>
            <a:endCxn id="13" idx="0"/>
          </p:cNvCxnSpPr>
          <p:nvPr/>
        </p:nvCxnSpPr>
        <p:spPr>
          <a:xfrm>
            <a:off x="10062596" y="2606674"/>
            <a:ext cx="28466" cy="1710179"/>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4" idx="2"/>
            <a:endCxn id="14" idx="0"/>
          </p:cNvCxnSpPr>
          <p:nvPr/>
        </p:nvCxnSpPr>
        <p:spPr>
          <a:xfrm>
            <a:off x="10062596" y="2606674"/>
            <a:ext cx="180866" cy="1862579"/>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4" idx="2"/>
            <a:endCxn id="15" idx="0"/>
          </p:cNvCxnSpPr>
          <p:nvPr/>
        </p:nvCxnSpPr>
        <p:spPr>
          <a:xfrm>
            <a:off x="10062596" y="2606674"/>
            <a:ext cx="333266" cy="2014979"/>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3" name="Rounded Rectangle 32"/>
          <p:cNvSpPr/>
          <p:nvPr/>
        </p:nvSpPr>
        <p:spPr bwMode="auto">
          <a:xfrm>
            <a:off x="4865914" y="4116135"/>
            <a:ext cx="2449285" cy="1502229"/>
          </a:xfrm>
          <a:prstGeom prst="round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smtClean="0">
                <a:solidFill>
                  <a:sysClr val="windowText" lastClr="000000"/>
                </a:solidFill>
                <a:ea typeface="Segoe UI" pitchFamily="34" charset="0"/>
                <a:cs typeface="Segoe UI" pitchFamily="34" charset="0"/>
              </a:rPr>
              <a:t>Cluster DNS</a:t>
            </a:r>
          </a:p>
        </p:txBody>
      </p:sp>
      <p:cxnSp>
        <p:nvCxnSpPr>
          <p:cNvPr id="35" name="Straight Arrow Connector 34"/>
          <p:cNvCxnSpPr>
            <a:stCxn id="5" idx="2"/>
            <a:endCxn id="33" idx="0"/>
          </p:cNvCxnSpPr>
          <p:nvPr/>
        </p:nvCxnSpPr>
        <p:spPr>
          <a:xfrm>
            <a:off x="6090557" y="2606675"/>
            <a:ext cx="0" cy="150946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6047828" y="2804329"/>
            <a:ext cx="1890582" cy="1114151"/>
          </a:xfrm>
          <a:prstGeom prst="rect">
            <a:avLst/>
          </a:prstGeom>
          <a:noFill/>
        </p:spPr>
        <p:txBody>
          <a:bodyPr wrap="none" lIns="182880" tIns="146304" rIns="182880" bIns="146304" rtlCol="0">
            <a:spAutoFit/>
          </a:bodyPr>
          <a:lstStyle/>
          <a:p>
            <a:pPr>
              <a:lnSpc>
                <a:spcPct val="90000"/>
              </a:lnSpc>
              <a:spcAft>
                <a:spcPts val="600"/>
              </a:spcAft>
            </a:pPr>
            <a:r>
              <a:rPr lang="en-US" sz="1600" dirty="0" smtClean="0">
                <a:gradFill>
                  <a:gsLst>
                    <a:gs pos="2917">
                      <a:schemeClr val="tx1"/>
                    </a:gs>
                    <a:gs pos="30000">
                      <a:schemeClr val="tx1"/>
                    </a:gs>
                  </a:gsLst>
                  <a:lin ang="5400000" scaled="0"/>
                </a:gradFill>
              </a:rPr>
              <a:t>lookup </a:t>
            </a:r>
          </a:p>
          <a:p>
            <a:pPr>
              <a:lnSpc>
                <a:spcPct val="90000"/>
              </a:lnSpc>
              <a:spcAft>
                <a:spcPts val="600"/>
              </a:spcAft>
            </a:pPr>
            <a:r>
              <a:rPr lang="en-US" sz="1600" dirty="0" smtClean="0">
                <a:gradFill>
                  <a:gsLst>
                    <a:gs pos="2917">
                      <a:schemeClr val="tx1"/>
                    </a:gs>
                    <a:gs pos="30000">
                      <a:schemeClr val="tx1"/>
                    </a:gs>
                  </a:gsLst>
                  <a:lin ang="5400000" scaled="0"/>
                </a:gradFill>
              </a:rPr>
              <a:t>“</a:t>
            </a:r>
            <a:r>
              <a:rPr lang="en-US" sz="1600" dirty="0" err="1" smtClean="0">
                <a:gradFill>
                  <a:gsLst>
                    <a:gs pos="2917">
                      <a:schemeClr val="tx1"/>
                    </a:gs>
                    <a:gs pos="30000">
                      <a:schemeClr val="tx1"/>
                    </a:gs>
                  </a:gsLst>
                  <a:lin ang="5400000" scaled="0"/>
                </a:gradFill>
              </a:rPr>
              <a:t>todo</a:t>
            </a:r>
            <a:r>
              <a:rPr lang="en-US" sz="1600" dirty="0" smtClean="0">
                <a:gradFill>
                  <a:gsLst>
                    <a:gs pos="2917">
                      <a:schemeClr val="tx1"/>
                    </a:gs>
                    <a:gs pos="30000">
                      <a:schemeClr val="tx1"/>
                    </a:gs>
                  </a:gsLst>
                  <a:lin ang="5400000" scaled="0"/>
                </a:gradFill>
              </a:rPr>
              <a:t>-</a:t>
            </a:r>
            <a:r>
              <a:rPr lang="en-US" sz="1600" dirty="0" err="1" smtClean="0">
                <a:gradFill>
                  <a:gsLst>
                    <a:gs pos="2917">
                      <a:schemeClr val="tx1"/>
                    </a:gs>
                    <a:gs pos="30000">
                      <a:schemeClr val="tx1"/>
                    </a:gs>
                  </a:gsLst>
                  <a:lin ang="5400000" scaled="0"/>
                </a:gradFill>
              </a:rPr>
              <a:t>api</a:t>
            </a:r>
            <a:r>
              <a:rPr lang="en-US" sz="1600" dirty="0" smtClean="0">
                <a:gradFill>
                  <a:gsLst>
                    <a:gs pos="2917">
                      <a:schemeClr val="tx1"/>
                    </a:gs>
                    <a:gs pos="30000">
                      <a:schemeClr val="tx1"/>
                    </a:gs>
                  </a:gsLst>
                  <a:lin ang="5400000" scaled="0"/>
                </a:gradFill>
              </a:rPr>
              <a:t>-service”</a:t>
            </a:r>
          </a:p>
          <a:p>
            <a:pPr>
              <a:lnSpc>
                <a:spcPct val="90000"/>
              </a:lnSpc>
              <a:spcAft>
                <a:spcPts val="600"/>
              </a:spcAft>
            </a:pPr>
            <a:r>
              <a:rPr lang="en-US" sz="1600" dirty="0" smtClean="0">
                <a:gradFill>
                  <a:gsLst>
                    <a:gs pos="2917">
                      <a:schemeClr val="tx1"/>
                    </a:gs>
                    <a:gs pos="30000">
                      <a:schemeClr val="tx1"/>
                    </a:gs>
                  </a:gsLst>
                  <a:lin ang="5400000" scaled="0"/>
                </a:gradFill>
              </a:rPr>
              <a:t>to get stable IP</a:t>
            </a:r>
          </a:p>
        </p:txBody>
      </p:sp>
    </p:spTree>
    <p:extLst>
      <p:ext uri="{BB962C8B-B14F-4D97-AF65-F5344CB8AC3E}">
        <p14:creationId xmlns:p14="http://schemas.microsoft.com/office/powerpoint/2010/main" val="1846984153"/>
      </p:ext>
    </p:extLst>
  </p:cSld>
  <p:clrMapOvr>
    <a:masterClrMapping/>
  </p:clrMapOvr>
  <p:transition spd="med">
    <p:fad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Deployments and </a:t>
            </a:r>
            <a:r>
              <a:rPr lang="en-US" dirty="0" err="1" smtClean="0"/>
              <a:t>Replicasets</a:t>
            </a:r>
            <a:endParaRPr lang="en-US" dirty="0"/>
          </a:p>
        </p:txBody>
      </p:sp>
      <p:sp>
        <p:nvSpPr>
          <p:cNvPr id="3" name="Text Placeholder 2"/>
          <p:cNvSpPr>
            <a:spLocks noGrp="1"/>
          </p:cNvSpPr>
          <p:nvPr>
            <p:ph type="body" sz="quarter" idx="10"/>
          </p:nvPr>
        </p:nvSpPr>
        <p:spPr>
          <a:xfrm>
            <a:off x="274702" y="1211287"/>
            <a:ext cx="4036041" cy="4536627"/>
          </a:xfrm>
        </p:spPr>
        <p:txBody>
          <a:bodyPr/>
          <a:lstStyle/>
          <a:p>
            <a:r>
              <a:rPr lang="en-US" sz="2800" dirty="0" smtClean="0"/>
              <a:t>Deployments enable you to do controlled rollouts of your pods</a:t>
            </a:r>
          </a:p>
          <a:p>
            <a:r>
              <a:rPr lang="en-US" sz="2800" dirty="0" smtClean="0"/>
              <a:t>When you create a deployment, a </a:t>
            </a:r>
            <a:r>
              <a:rPr lang="en-US" sz="2800" dirty="0" err="1" smtClean="0"/>
              <a:t>replicaset</a:t>
            </a:r>
            <a:r>
              <a:rPr lang="en-US" sz="2800" dirty="0" smtClean="0"/>
              <a:t> is automatically created, the </a:t>
            </a:r>
            <a:r>
              <a:rPr lang="en-US" sz="2800" dirty="0" err="1" smtClean="0"/>
              <a:t>replicaset</a:t>
            </a:r>
            <a:r>
              <a:rPr lang="en-US" sz="2800" dirty="0" smtClean="0"/>
              <a:t> supervises many instances of your pods should be deployed</a:t>
            </a:r>
            <a:endParaRPr lang="en-US" sz="2800" dirty="0"/>
          </a:p>
        </p:txBody>
      </p:sp>
      <p:sp>
        <p:nvSpPr>
          <p:cNvPr id="4" name="Rectangle 3"/>
          <p:cNvSpPr/>
          <p:nvPr/>
        </p:nvSpPr>
        <p:spPr bwMode="auto">
          <a:xfrm>
            <a:off x="4637310" y="2677886"/>
            <a:ext cx="1959429" cy="914400"/>
          </a:xfrm>
          <a:prstGeom prst="rect">
            <a:avLst/>
          </a:prstGeom>
          <a:solidFill>
            <a:schemeClr val="tx2">
              <a:lumMod val="10000"/>
              <a:lumOff val="9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000" dirty="0" smtClean="0">
                <a:solidFill>
                  <a:schemeClr val="tx1"/>
                </a:solidFill>
                <a:ea typeface="Segoe UI" pitchFamily="34" charset="0"/>
                <a:cs typeface="Segoe UI" pitchFamily="34" charset="0"/>
              </a:rPr>
              <a:t>Deployments</a:t>
            </a:r>
          </a:p>
        </p:txBody>
      </p:sp>
      <p:sp>
        <p:nvSpPr>
          <p:cNvPr id="5" name="Rectangle 4"/>
          <p:cNvSpPr/>
          <p:nvPr/>
        </p:nvSpPr>
        <p:spPr bwMode="auto">
          <a:xfrm>
            <a:off x="7249886" y="2677886"/>
            <a:ext cx="1959429" cy="914400"/>
          </a:xfrm>
          <a:prstGeom prst="rect">
            <a:avLst/>
          </a:prstGeom>
          <a:solidFill>
            <a:schemeClr val="accent5">
              <a:lumMod val="20000"/>
              <a:lumOff val="8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000" dirty="0" err="1" smtClean="0">
                <a:solidFill>
                  <a:schemeClr val="tx1"/>
                </a:solidFill>
                <a:ea typeface="Segoe UI" pitchFamily="34" charset="0"/>
                <a:cs typeface="Segoe UI" pitchFamily="34" charset="0"/>
              </a:rPr>
              <a:t>ReplicaSets</a:t>
            </a:r>
            <a:endParaRPr lang="en-US" sz="2000" dirty="0" smtClean="0">
              <a:solidFill>
                <a:schemeClr val="tx1"/>
              </a:solidFill>
              <a:ea typeface="Segoe UI" pitchFamily="34" charset="0"/>
              <a:cs typeface="Segoe UI" pitchFamily="34" charset="0"/>
            </a:endParaRPr>
          </a:p>
        </p:txBody>
      </p:sp>
      <p:cxnSp>
        <p:nvCxnSpPr>
          <p:cNvPr id="11" name="Straight Arrow Connector 10"/>
          <p:cNvCxnSpPr>
            <a:stCxn id="4" idx="3"/>
            <a:endCxn id="5" idx="1"/>
          </p:cNvCxnSpPr>
          <p:nvPr/>
        </p:nvCxnSpPr>
        <p:spPr>
          <a:xfrm>
            <a:off x="6596739" y="3135086"/>
            <a:ext cx="653147"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5" name="Rounded Rectangle 14"/>
          <p:cNvSpPr/>
          <p:nvPr/>
        </p:nvSpPr>
        <p:spPr bwMode="auto">
          <a:xfrm>
            <a:off x="10112824" y="2993577"/>
            <a:ext cx="1861457" cy="914401"/>
          </a:xfrm>
          <a:prstGeom prst="roundRect">
            <a:avLst/>
          </a:prstGeom>
          <a:solidFill>
            <a:srgbClr val="FFB900"/>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000" dirty="0" smtClean="0">
                <a:solidFill>
                  <a:schemeClr val="tx1"/>
                </a:solidFill>
                <a:ea typeface="Segoe UI" pitchFamily="34" charset="0"/>
                <a:cs typeface="Segoe UI" pitchFamily="34" charset="0"/>
              </a:rPr>
              <a:t>Pods</a:t>
            </a:r>
          </a:p>
        </p:txBody>
      </p:sp>
      <p:sp>
        <p:nvSpPr>
          <p:cNvPr id="14" name="Rounded Rectangle 13"/>
          <p:cNvSpPr/>
          <p:nvPr/>
        </p:nvSpPr>
        <p:spPr bwMode="auto">
          <a:xfrm>
            <a:off x="9965868" y="2830287"/>
            <a:ext cx="1861457" cy="914401"/>
          </a:xfrm>
          <a:prstGeom prst="roundRect">
            <a:avLst/>
          </a:prstGeom>
          <a:solidFill>
            <a:srgbClr val="FFB900"/>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000" dirty="0" smtClean="0">
                <a:solidFill>
                  <a:schemeClr val="tx1"/>
                </a:solidFill>
                <a:ea typeface="Segoe UI" pitchFamily="34" charset="0"/>
                <a:cs typeface="Segoe UI" pitchFamily="34" charset="0"/>
              </a:rPr>
              <a:t>Pods</a:t>
            </a:r>
          </a:p>
        </p:txBody>
      </p:sp>
      <p:sp>
        <p:nvSpPr>
          <p:cNvPr id="6" name="Rounded Rectangle 5"/>
          <p:cNvSpPr/>
          <p:nvPr/>
        </p:nvSpPr>
        <p:spPr bwMode="auto">
          <a:xfrm>
            <a:off x="9813468" y="2677887"/>
            <a:ext cx="1861457" cy="914401"/>
          </a:xfrm>
          <a:prstGeom prst="roundRect">
            <a:avLst/>
          </a:prstGeom>
          <a:solidFill>
            <a:srgbClr val="FFB900"/>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000" dirty="0" smtClean="0">
                <a:solidFill>
                  <a:schemeClr val="tx1"/>
                </a:solidFill>
                <a:ea typeface="Segoe UI" pitchFamily="34" charset="0"/>
                <a:cs typeface="Segoe UI" pitchFamily="34" charset="0"/>
              </a:rPr>
              <a:t>Pods</a:t>
            </a:r>
          </a:p>
        </p:txBody>
      </p:sp>
      <p:cxnSp>
        <p:nvCxnSpPr>
          <p:cNvPr id="17" name="Straight Arrow Connector 16"/>
          <p:cNvCxnSpPr>
            <a:stCxn id="5" idx="3"/>
            <a:endCxn id="6" idx="1"/>
          </p:cNvCxnSpPr>
          <p:nvPr/>
        </p:nvCxnSpPr>
        <p:spPr>
          <a:xfrm>
            <a:off x="9209315" y="3135086"/>
            <a:ext cx="604153" cy="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4632832" y="4365177"/>
            <a:ext cx="7448193" cy="2043636"/>
          </a:xfrm>
          <a:prstGeom prst="rect">
            <a:avLst/>
          </a:prstGeom>
          <a:noFill/>
        </p:spPr>
        <p:txBody>
          <a:bodyPr wrap="none" lIns="182880" tIns="146304" rIns="182880" bIns="146304" rtlCol="0">
            <a:spAutoFit/>
          </a:bodyPr>
          <a:lstStyle/>
          <a:p>
            <a:pPr>
              <a:lnSpc>
                <a:spcPct val="90000"/>
              </a:lnSpc>
              <a:spcAft>
                <a:spcPts val="600"/>
              </a:spcAft>
            </a:pPr>
            <a:r>
              <a:rPr lang="en-US" sz="2000" b="1" dirty="0" err="1">
                <a:latin typeface="Courier New" charset="0"/>
                <a:ea typeface="Courier New" charset="0"/>
                <a:cs typeface="Courier New" charset="0"/>
              </a:rPr>
              <a:t>kubectl</a:t>
            </a:r>
            <a:r>
              <a:rPr lang="en-US" sz="2000" b="1" dirty="0">
                <a:latin typeface="Courier New" charset="0"/>
                <a:ea typeface="Courier New" charset="0"/>
                <a:cs typeface="Courier New" charset="0"/>
              </a:rPr>
              <a:t> scale --</a:t>
            </a:r>
            <a:r>
              <a:rPr lang="en-US" sz="2000" b="1" dirty="0" smtClean="0">
                <a:latin typeface="Courier New" charset="0"/>
                <a:ea typeface="Courier New" charset="0"/>
                <a:cs typeface="Courier New" charset="0"/>
              </a:rPr>
              <a:t>replicas=3 deployment/</a:t>
            </a:r>
            <a:r>
              <a:rPr lang="en-US" sz="2000" b="1" dirty="0" err="1" smtClean="0">
                <a:latin typeface="Courier New" charset="0"/>
                <a:ea typeface="Courier New" charset="0"/>
                <a:cs typeface="Courier New" charset="0"/>
              </a:rPr>
              <a:t>todo-api</a:t>
            </a:r>
            <a:endParaRPr lang="en-US" sz="2000" b="1" dirty="0" smtClean="0">
              <a:latin typeface="Courier New" charset="0"/>
              <a:ea typeface="Courier New" charset="0"/>
              <a:cs typeface="Courier New" charset="0"/>
            </a:endParaRPr>
          </a:p>
          <a:p>
            <a:pPr>
              <a:lnSpc>
                <a:spcPct val="90000"/>
              </a:lnSpc>
              <a:spcAft>
                <a:spcPts val="600"/>
              </a:spcAft>
            </a:pPr>
            <a:r>
              <a:rPr lang="en-US" sz="2000" b="1" dirty="0" err="1">
                <a:latin typeface="Courier New" charset="0"/>
                <a:ea typeface="Courier New" charset="0"/>
                <a:cs typeface="Courier New" charset="0"/>
              </a:rPr>
              <a:t>kubectl</a:t>
            </a:r>
            <a:r>
              <a:rPr lang="en-US" sz="2000" b="1" dirty="0">
                <a:latin typeface="Courier New" charset="0"/>
                <a:ea typeface="Courier New" charset="0"/>
                <a:cs typeface="Courier New" charset="0"/>
              </a:rPr>
              <a:t> rollout status deployment/</a:t>
            </a:r>
            <a:r>
              <a:rPr lang="en-US" sz="2000" b="1" dirty="0" err="1">
                <a:latin typeface="Courier New" charset="0"/>
                <a:ea typeface="Courier New" charset="0"/>
                <a:cs typeface="Courier New" charset="0"/>
              </a:rPr>
              <a:t>todo-api</a:t>
            </a:r>
            <a:endParaRPr lang="en-US" sz="2000" b="1" dirty="0">
              <a:latin typeface="Courier New" charset="0"/>
              <a:ea typeface="Courier New" charset="0"/>
              <a:cs typeface="Courier New" charset="0"/>
            </a:endParaRPr>
          </a:p>
          <a:p>
            <a:pPr>
              <a:lnSpc>
                <a:spcPct val="90000"/>
              </a:lnSpc>
              <a:spcAft>
                <a:spcPts val="600"/>
              </a:spcAft>
            </a:pPr>
            <a:r>
              <a:rPr lang="en-US" sz="2000" b="1" dirty="0" err="1">
                <a:latin typeface="Courier New" charset="0"/>
                <a:ea typeface="Courier New" charset="0"/>
                <a:cs typeface="Courier New" charset="0"/>
              </a:rPr>
              <a:t>kubectl</a:t>
            </a:r>
            <a:r>
              <a:rPr lang="en-US" sz="2000" b="1" dirty="0">
                <a:latin typeface="Courier New" charset="0"/>
                <a:ea typeface="Courier New" charset="0"/>
                <a:cs typeface="Courier New" charset="0"/>
              </a:rPr>
              <a:t> rollout undo deployment/</a:t>
            </a:r>
            <a:r>
              <a:rPr lang="en-US" sz="2000" b="1" dirty="0" err="1">
                <a:latin typeface="Courier New" charset="0"/>
                <a:ea typeface="Courier New" charset="0"/>
                <a:cs typeface="Courier New" charset="0"/>
              </a:rPr>
              <a:t>todo-api</a:t>
            </a:r>
            <a:endParaRPr lang="en-US" sz="2000" b="1" dirty="0">
              <a:latin typeface="Courier New" charset="0"/>
              <a:ea typeface="Courier New" charset="0"/>
              <a:cs typeface="Courier New" charset="0"/>
            </a:endParaRPr>
          </a:p>
          <a:p>
            <a:pPr>
              <a:lnSpc>
                <a:spcPct val="90000"/>
              </a:lnSpc>
              <a:spcAft>
                <a:spcPts val="600"/>
              </a:spcAft>
            </a:pPr>
            <a:endParaRPr lang="en-US" sz="2000" b="1" dirty="0">
              <a:latin typeface="Courier New" charset="0"/>
              <a:ea typeface="Courier New" charset="0"/>
              <a:cs typeface="Courier New" charset="0"/>
            </a:endParaRPr>
          </a:p>
          <a:p>
            <a:pPr>
              <a:lnSpc>
                <a:spcPct val="90000"/>
              </a:lnSpc>
              <a:spcAft>
                <a:spcPts val="600"/>
              </a:spcAft>
            </a:pPr>
            <a:endParaRPr lang="en-US" sz="2400" dirty="0" err="1" smtClean="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803741260"/>
      </p:ext>
    </p:extLst>
  </p:cSld>
  <p:clrMapOvr>
    <a:masterClrMapping/>
  </p:clrMapOvr>
  <p:transition spd="med">
    <p:fad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Deployment Events</a:t>
            </a:r>
            <a:endParaRPr lang="en-US" dirty="0"/>
          </a:p>
        </p:txBody>
      </p:sp>
      <p:sp>
        <p:nvSpPr>
          <p:cNvPr id="3" name="Text Placeholder 2"/>
          <p:cNvSpPr>
            <a:spLocks noGrp="1"/>
          </p:cNvSpPr>
          <p:nvPr>
            <p:ph type="body" sz="quarter" idx="10"/>
          </p:nvPr>
        </p:nvSpPr>
        <p:spPr>
          <a:xfrm>
            <a:off x="1420586" y="6569101"/>
            <a:ext cx="3857529" cy="386953"/>
          </a:xfrm>
        </p:spPr>
        <p:txBody>
          <a:bodyPr/>
          <a:lstStyle/>
          <a:p>
            <a:pPr marL="0" indent="0">
              <a:buNone/>
            </a:pPr>
            <a:r>
              <a:rPr lang="en-US" sz="1400" dirty="0" smtClean="0"/>
              <a:t>From “Kubernetes in Action” by Manning</a:t>
            </a:r>
            <a:endParaRPr lang="en-US" sz="14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0586" y="1145268"/>
            <a:ext cx="9225642" cy="5423833"/>
          </a:xfrm>
          <a:prstGeom prst="rect">
            <a:avLst/>
          </a:prstGeom>
        </p:spPr>
      </p:pic>
    </p:spTree>
    <p:extLst>
      <p:ext uri="{BB962C8B-B14F-4D97-AF65-F5344CB8AC3E}">
        <p14:creationId xmlns:p14="http://schemas.microsoft.com/office/powerpoint/2010/main" val="1708327078"/>
      </p:ext>
    </p:extLst>
  </p:cSld>
  <p:clrMapOvr>
    <a:masterClrMapping/>
  </p:clrMapOvr>
  <p:transition spd="med">
    <p:fad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Persistent Volumes</a:t>
            </a:r>
            <a:endParaRPr lang="en-US" dirty="0"/>
          </a:p>
        </p:txBody>
      </p:sp>
      <p:sp>
        <p:nvSpPr>
          <p:cNvPr id="3" name="Text Placeholder 2"/>
          <p:cNvSpPr>
            <a:spLocks noGrp="1"/>
          </p:cNvSpPr>
          <p:nvPr>
            <p:ph type="body" sz="quarter" idx="10"/>
          </p:nvPr>
        </p:nvSpPr>
        <p:spPr>
          <a:xfrm>
            <a:off x="274702" y="1211287"/>
            <a:ext cx="4003384" cy="5783238"/>
          </a:xfrm>
        </p:spPr>
        <p:txBody>
          <a:bodyPr/>
          <a:lstStyle/>
          <a:p>
            <a:r>
              <a:rPr lang="en-US" sz="2800" dirty="0" smtClean="0"/>
              <a:t>Persistent Volumes are resources to specify how storage volumes are made available to pods</a:t>
            </a:r>
          </a:p>
          <a:p>
            <a:r>
              <a:rPr lang="en-US" sz="2800" dirty="0" smtClean="0"/>
              <a:t>The containers in your pods mount these volumes to a path in their filesystem</a:t>
            </a:r>
          </a:p>
          <a:p>
            <a:r>
              <a:rPr lang="en-US" sz="2800" dirty="0" smtClean="0"/>
              <a:t>K8S supports many volume types</a:t>
            </a:r>
          </a:p>
          <a:p>
            <a:pPr lvl="1"/>
            <a:r>
              <a:rPr lang="en-US" sz="2400" dirty="0">
                <a:hlinkClick r:id="rId2"/>
              </a:rPr>
              <a:t>https://kubernetes.io/docs/concepts/storage/volumes</a:t>
            </a:r>
            <a:r>
              <a:rPr lang="en-US" sz="2400" dirty="0" smtClean="0">
                <a:hlinkClick r:id="rId2"/>
              </a:rPr>
              <a:t>/</a:t>
            </a:r>
            <a:endParaRPr lang="en-US" sz="2400" dirty="0" smtClean="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00600" y="1211287"/>
            <a:ext cx="7521645" cy="4989286"/>
          </a:xfrm>
          <a:prstGeom prst="rect">
            <a:avLst/>
          </a:prstGeom>
        </p:spPr>
      </p:pic>
    </p:spTree>
    <p:extLst>
      <p:ext uri="{BB962C8B-B14F-4D97-AF65-F5344CB8AC3E}">
        <p14:creationId xmlns:p14="http://schemas.microsoft.com/office/powerpoint/2010/main" val="733147908"/>
      </p:ext>
    </p:extLst>
  </p:cSld>
  <p:clrMapOvr>
    <a:masterClrMapping/>
  </p:clrMapOvr>
  <p:transition spd="med">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Persistent Volume Claims</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6000" y="1212849"/>
            <a:ext cx="4673600" cy="544830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91751" y="1212849"/>
            <a:ext cx="3670300" cy="3086100"/>
          </a:xfrm>
          <a:prstGeom prst="rect">
            <a:avLst/>
          </a:prstGeom>
        </p:spPr>
      </p:pic>
      <p:cxnSp>
        <p:nvCxnSpPr>
          <p:cNvPr id="7" name="Straight Arrow Connector 6"/>
          <p:cNvCxnSpPr/>
          <p:nvPr/>
        </p:nvCxnSpPr>
        <p:spPr>
          <a:xfrm flipV="1">
            <a:off x="5029200" y="2253343"/>
            <a:ext cx="2383971" cy="1338944"/>
          </a:xfrm>
          <a:prstGeom prst="straightConnector1">
            <a:avLst/>
          </a:prstGeom>
          <a:ln w="25400">
            <a:solidFill>
              <a:srgbClr val="FF0000"/>
            </a:solidFill>
            <a:headEnd type="none"/>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1568685"/>
      </p:ext>
    </p:extLst>
  </p:cSld>
  <p:clrMapOvr>
    <a:masterClrMapping/>
  </p:clrMapOvr>
  <p:transition spd="med">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Persistent Volume Claims</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7929" y="1245507"/>
            <a:ext cx="10025743" cy="4912110"/>
          </a:xfrm>
          <a:prstGeom prst="rect">
            <a:avLst/>
          </a:prstGeom>
        </p:spPr>
      </p:pic>
      <p:sp>
        <p:nvSpPr>
          <p:cNvPr id="5" name="Text Placeholder 2"/>
          <p:cNvSpPr>
            <a:spLocks noGrp="1"/>
          </p:cNvSpPr>
          <p:nvPr>
            <p:ph type="body" sz="quarter" idx="10"/>
          </p:nvPr>
        </p:nvSpPr>
        <p:spPr>
          <a:xfrm>
            <a:off x="1420586" y="6405811"/>
            <a:ext cx="3857529" cy="386953"/>
          </a:xfrm>
        </p:spPr>
        <p:txBody>
          <a:bodyPr/>
          <a:lstStyle/>
          <a:p>
            <a:pPr marL="0" indent="0">
              <a:buNone/>
            </a:pPr>
            <a:r>
              <a:rPr lang="en-US" sz="1400" dirty="0" smtClean="0"/>
              <a:t>From “Kubernetes in Action” by Manning</a:t>
            </a:r>
            <a:endParaRPr lang="en-US" sz="1400" dirty="0"/>
          </a:p>
        </p:txBody>
      </p:sp>
    </p:spTree>
    <p:extLst>
      <p:ext uri="{BB962C8B-B14F-4D97-AF65-F5344CB8AC3E}">
        <p14:creationId xmlns:p14="http://schemas.microsoft.com/office/powerpoint/2010/main" val="1718960709"/>
      </p:ext>
    </p:extLst>
  </p:cSld>
  <p:clrMapOvr>
    <a:masterClrMapping/>
  </p:clrMapOvr>
  <p:transition spd="med">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Storage Class</a:t>
            </a:r>
            <a:endParaRPr lang="en-US" dirty="0"/>
          </a:p>
        </p:txBody>
      </p:sp>
      <p:sp>
        <p:nvSpPr>
          <p:cNvPr id="3" name="Text Placeholder 2"/>
          <p:cNvSpPr>
            <a:spLocks noGrp="1"/>
          </p:cNvSpPr>
          <p:nvPr>
            <p:ph type="body" sz="quarter" idx="10"/>
          </p:nvPr>
        </p:nvSpPr>
        <p:spPr>
          <a:xfrm>
            <a:off x="274703" y="1211287"/>
            <a:ext cx="3415554" cy="5650778"/>
          </a:xfrm>
        </p:spPr>
        <p:txBody>
          <a:bodyPr/>
          <a:lstStyle/>
          <a:p>
            <a:r>
              <a:rPr lang="en-US" sz="2400" dirty="0" smtClean="0"/>
              <a:t>Storage classes are means for cluster admins to define different classes of storage for developers to use e.g. disk speed, capacity, </a:t>
            </a:r>
            <a:r>
              <a:rPr lang="en-US" sz="2400" dirty="0" err="1" smtClean="0"/>
              <a:t>etc</a:t>
            </a:r>
            <a:endParaRPr lang="en-US" sz="2400" dirty="0" smtClean="0"/>
          </a:p>
          <a:p>
            <a:r>
              <a:rPr lang="en-US" sz="2400" dirty="0" smtClean="0"/>
              <a:t>Developers can then request storage of a specific class in their PVC</a:t>
            </a:r>
          </a:p>
          <a:p>
            <a:r>
              <a:rPr lang="en-US" sz="2400" dirty="0" smtClean="0"/>
              <a:t>If a storage class is not specified, and there is a default, then it will be used.</a:t>
            </a:r>
          </a:p>
        </p:txBody>
      </p:sp>
      <p:sp>
        <p:nvSpPr>
          <p:cNvPr id="6" name="Rectangle 5"/>
          <p:cNvSpPr/>
          <p:nvPr/>
        </p:nvSpPr>
        <p:spPr>
          <a:xfrm>
            <a:off x="3853795" y="1424235"/>
            <a:ext cx="7935434" cy="1785104"/>
          </a:xfrm>
          <a:prstGeom prst="rect">
            <a:avLst/>
          </a:prstGeom>
        </p:spPr>
        <p:txBody>
          <a:bodyPr wrap="square">
            <a:spAutoFit/>
          </a:bodyPr>
          <a:lstStyle/>
          <a:p>
            <a:r>
              <a:rPr lang="en-US" sz="2200" b="1" dirty="0" err="1">
                <a:latin typeface="Courier New" charset="0"/>
                <a:ea typeface="Courier New" charset="0"/>
                <a:cs typeface="Courier New" charset="0"/>
              </a:rPr>
              <a:t>kubectl</a:t>
            </a:r>
            <a:r>
              <a:rPr lang="en-US" sz="2200" b="1" dirty="0">
                <a:latin typeface="Courier New" charset="0"/>
                <a:ea typeface="Courier New" charset="0"/>
                <a:cs typeface="Courier New" charset="0"/>
              </a:rPr>
              <a:t> get </a:t>
            </a:r>
            <a:r>
              <a:rPr lang="en-US" sz="2200" b="1" dirty="0" err="1" smtClean="0">
                <a:latin typeface="Courier New" charset="0"/>
                <a:ea typeface="Courier New" charset="0"/>
                <a:cs typeface="Courier New" charset="0"/>
              </a:rPr>
              <a:t>storageclasses</a:t>
            </a:r>
            <a:endParaRPr lang="en-US" sz="2200" b="1" dirty="0" smtClean="0">
              <a:latin typeface="Courier New" charset="0"/>
              <a:ea typeface="Courier New" charset="0"/>
              <a:cs typeface="Courier New" charset="0"/>
            </a:endParaRPr>
          </a:p>
          <a:p>
            <a:endParaRPr lang="en-US" sz="2200" b="1" dirty="0">
              <a:latin typeface="Courier New" charset="0"/>
              <a:ea typeface="Courier New" charset="0"/>
              <a:cs typeface="Courier New" charset="0"/>
            </a:endParaRPr>
          </a:p>
          <a:p>
            <a:r>
              <a:rPr lang="en-US" sz="2200" b="1" dirty="0">
                <a:latin typeface="Courier New" charset="0"/>
                <a:ea typeface="Courier New" charset="0"/>
                <a:cs typeface="Courier New" charset="0"/>
              </a:rPr>
              <a:t>NAME         </a:t>
            </a:r>
            <a:r>
              <a:rPr lang="en-US" sz="2200" b="1" dirty="0" smtClean="0">
                <a:latin typeface="Courier New" charset="0"/>
                <a:ea typeface="Courier New" charset="0"/>
                <a:cs typeface="Courier New" charset="0"/>
              </a:rPr>
              <a:t>       PROVISIONER</a:t>
            </a:r>
          </a:p>
          <a:p>
            <a:r>
              <a:rPr lang="en-US" sz="2200" b="1" dirty="0" smtClean="0">
                <a:latin typeface="Courier New" charset="0"/>
                <a:ea typeface="Courier New" charset="0"/>
                <a:cs typeface="Courier New" charset="0"/>
              </a:rPr>
              <a:t>default </a:t>
            </a:r>
            <a:r>
              <a:rPr lang="en-US" sz="2200" b="1" dirty="0">
                <a:latin typeface="Courier New" charset="0"/>
                <a:ea typeface="Courier New" charset="0"/>
                <a:cs typeface="Courier New" charset="0"/>
              </a:rPr>
              <a:t>(default)   </a:t>
            </a:r>
            <a:r>
              <a:rPr lang="en-US" sz="2200" b="1" dirty="0" err="1" smtClean="0">
                <a:latin typeface="Courier New" charset="0"/>
                <a:ea typeface="Courier New" charset="0"/>
                <a:cs typeface="Courier New" charset="0"/>
              </a:rPr>
              <a:t>kubernetes.io</a:t>
            </a:r>
            <a:r>
              <a:rPr lang="en-US" sz="2200" b="1" dirty="0" smtClean="0">
                <a:latin typeface="Courier New" charset="0"/>
                <a:ea typeface="Courier New" charset="0"/>
                <a:cs typeface="Courier New" charset="0"/>
              </a:rPr>
              <a:t>/azure-disk</a:t>
            </a:r>
          </a:p>
          <a:p>
            <a:r>
              <a:rPr lang="en-US" sz="2200" b="1" dirty="0" smtClean="0">
                <a:latin typeface="Courier New" charset="0"/>
                <a:ea typeface="Courier New" charset="0"/>
                <a:cs typeface="Courier New" charset="0"/>
              </a:rPr>
              <a:t>managed-premium     </a:t>
            </a:r>
            <a:r>
              <a:rPr lang="en-US" sz="2200" b="1" dirty="0" err="1" smtClean="0">
                <a:latin typeface="Courier New" charset="0"/>
                <a:ea typeface="Courier New" charset="0"/>
                <a:cs typeface="Courier New" charset="0"/>
              </a:rPr>
              <a:t>kubernetes.io</a:t>
            </a:r>
            <a:r>
              <a:rPr lang="en-US" sz="2200" b="1" dirty="0" smtClean="0">
                <a:latin typeface="Courier New" charset="0"/>
                <a:ea typeface="Courier New" charset="0"/>
                <a:cs typeface="Courier New" charset="0"/>
              </a:rPr>
              <a:t>/azure-disk</a:t>
            </a:r>
            <a:endParaRPr lang="en-US" sz="2200" b="1" dirty="0">
              <a:latin typeface="Courier New" charset="0"/>
              <a:ea typeface="Courier New" charset="0"/>
              <a:cs typeface="Courier New" charset="0"/>
            </a:endParaRPr>
          </a:p>
        </p:txBody>
      </p:sp>
    </p:spTree>
    <p:extLst>
      <p:ext uri="{BB962C8B-B14F-4D97-AF65-F5344CB8AC3E}">
        <p14:creationId xmlns:p14="http://schemas.microsoft.com/office/powerpoint/2010/main" val="2030483798"/>
      </p:ext>
    </p:extLst>
  </p:cSld>
  <p:clrMapOvr>
    <a:masterClrMapping/>
  </p:clrMapOvr>
  <p:transition spd="med">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Default Storage Class for AKS</a:t>
            </a:r>
            <a:endParaRPr lang="en-US" dirty="0"/>
          </a:p>
        </p:txBody>
      </p:sp>
      <p:sp>
        <p:nvSpPr>
          <p:cNvPr id="3" name="Text Placeholder 2"/>
          <p:cNvSpPr>
            <a:spLocks noGrp="1"/>
          </p:cNvSpPr>
          <p:nvPr>
            <p:ph type="body" sz="quarter" idx="10"/>
          </p:nvPr>
        </p:nvSpPr>
        <p:spPr>
          <a:xfrm>
            <a:off x="274703" y="1211287"/>
            <a:ext cx="10698098" cy="4524315"/>
          </a:xfrm>
        </p:spPr>
        <p:txBody>
          <a:bodyPr/>
          <a:lstStyle/>
          <a:p>
            <a:pPr marL="0" indent="0">
              <a:buNone/>
            </a:pPr>
            <a:r>
              <a:rPr lang="en-US" sz="2000" b="1" dirty="0" err="1">
                <a:latin typeface="Courier New" charset="0"/>
                <a:ea typeface="Courier New" charset="0"/>
                <a:cs typeface="Courier New" charset="0"/>
              </a:rPr>
              <a:t>apiVersion</a:t>
            </a:r>
            <a:r>
              <a:rPr lang="en-US" sz="2000" b="1" dirty="0">
                <a:latin typeface="Courier New" charset="0"/>
                <a:ea typeface="Courier New" charset="0"/>
                <a:cs typeface="Courier New" charset="0"/>
              </a:rPr>
              <a:t>: </a:t>
            </a:r>
            <a:r>
              <a:rPr lang="en-US" sz="2000" b="1" dirty="0" smtClean="0">
                <a:latin typeface="Courier New" charset="0"/>
                <a:ea typeface="Courier New" charset="0"/>
                <a:cs typeface="Courier New" charset="0"/>
              </a:rPr>
              <a:t>storage.k8s.io/v1</a:t>
            </a:r>
          </a:p>
          <a:p>
            <a:pPr marL="0" indent="0">
              <a:buNone/>
            </a:pPr>
            <a:r>
              <a:rPr lang="en-US" sz="2000" b="1" dirty="0" smtClean="0">
                <a:latin typeface="Courier New" charset="0"/>
                <a:ea typeface="Courier New" charset="0"/>
                <a:cs typeface="Courier New" charset="0"/>
              </a:rPr>
              <a:t>kind</a:t>
            </a:r>
            <a:r>
              <a:rPr lang="en-US" sz="2000" b="1" dirty="0">
                <a:latin typeface="Courier New" charset="0"/>
                <a:ea typeface="Courier New" charset="0"/>
                <a:cs typeface="Courier New" charset="0"/>
              </a:rPr>
              <a:t>: </a:t>
            </a:r>
            <a:r>
              <a:rPr lang="en-US" sz="2000" b="1" dirty="0" err="1" smtClean="0">
                <a:latin typeface="Courier New" charset="0"/>
                <a:ea typeface="Courier New" charset="0"/>
                <a:cs typeface="Courier New" charset="0"/>
              </a:rPr>
              <a:t>StorageClass</a:t>
            </a:r>
            <a:endParaRPr lang="en-US" sz="2000" b="1" dirty="0" smtClean="0">
              <a:latin typeface="Courier New" charset="0"/>
              <a:ea typeface="Courier New" charset="0"/>
              <a:cs typeface="Courier New" charset="0"/>
            </a:endParaRPr>
          </a:p>
          <a:p>
            <a:pPr marL="0" indent="0">
              <a:buNone/>
            </a:pPr>
            <a:r>
              <a:rPr lang="en-US" sz="2000" b="1" dirty="0" smtClean="0">
                <a:latin typeface="Courier New" charset="0"/>
                <a:ea typeface="Courier New" charset="0"/>
                <a:cs typeface="Courier New" charset="0"/>
              </a:rPr>
              <a:t>metadata:</a:t>
            </a:r>
          </a:p>
          <a:p>
            <a:pPr marL="0" indent="0">
              <a:buNone/>
            </a:pPr>
            <a:r>
              <a:rPr lang="en-US" sz="2000" b="1" dirty="0">
                <a:latin typeface="Courier New" charset="0"/>
                <a:ea typeface="Courier New" charset="0"/>
                <a:cs typeface="Courier New" charset="0"/>
              </a:rPr>
              <a:t> </a:t>
            </a:r>
            <a:r>
              <a:rPr lang="en-US" sz="2000" b="1" dirty="0" smtClean="0">
                <a:latin typeface="Courier New" charset="0"/>
                <a:ea typeface="Courier New" charset="0"/>
                <a:cs typeface="Courier New" charset="0"/>
              </a:rPr>
              <a:t> annotations:</a:t>
            </a:r>
          </a:p>
          <a:p>
            <a:pPr marL="0" indent="0">
              <a:buNone/>
            </a:pPr>
            <a:r>
              <a:rPr lang="en-US" sz="2000" b="1" dirty="0">
                <a:latin typeface="Courier New" charset="0"/>
                <a:ea typeface="Courier New" charset="0"/>
                <a:cs typeface="Courier New" charset="0"/>
              </a:rPr>
              <a:t> </a:t>
            </a:r>
            <a:r>
              <a:rPr lang="en-US" sz="2000" b="1" dirty="0" smtClean="0">
                <a:latin typeface="Courier New" charset="0"/>
                <a:ea typeface="Courier New" charset="0"/>
                <a:cs typeface="Courier New" charset="0"/>
              </a:rPr>
              <a:t>   </a:t>
            </a:r>
            <a:r>
              <a:rPr lang="en-US" sz="2000" b="1" dirty="0" err="1" smtClean="0">
                <a:latin typeface="Courier New" charset="0"/>
                <a:ea typeface="Courier New" charset="0"/>
                <a:cs typeface="Courier New" charset="0"/>
              </a:rPr>
              <a:t>storageclass.beta.kubernetes.io</a:t>
            </a:r>
            <a:r>
              <a:rPr lang="en-US" sz="2000" b="1" dirty="0" smtClean="0">
                <a:latin typeface="Courier New" charset="0"/>
                <a:ea typeface="Courier New" charset="0"/>
                <a:cs typeface="Courier New" charset="0"/>
              </a:rPr>
              <a:t>/is-default-class</a:t>
            </a:r>
            <a:r>
              <a:rPr lang="en-US" sz="2000" b="1" dirty="0">
                <a:latin typeface="Courier New" charset="0"/>
                <a:ea typeface="Courier New" charset="0"/>
                <a:cs typeface="Courier New" charset="0"/>
              </a:rPr>
              <a:t>: "true" </a:t>
            </a:r>
            <a:r>
              <a:rPr lang="en-US" sz="2000" b="1" dirty="0" smtClean="0">
                <a:latin typeface="Courier New" charset="0"/>
                <a:ea typeface="Courier New" charset="0"/>
                <a:cs typeface="Courier New" charset="0"/>
              </a:rPr>
              <a:t>... </a:t>
            </a:r>
          </a:p>
          <a:p>
            <a:pPr marL="0" indent="0">
              <a:buNone/>
            </a:pPr>
            <a:r>
              <a:rPr lang="en-US" sz="2000" b="1" dirty="0">
                <a:latin typeface="Courier New" charset="0"/>
                <a:ea typeface="Courier New" charset="0"/>
                <a:cs typeface="Courier New" charset="0"/>
              </a:rPr>
              <a:t> </a:t>
            </a:r>
            <a:r>
              <a:rPr lang="en-US" sz="2000" b="1" dirty="0" smtClean="0">
                <a:latin typeface="Courier New" charset="0"/>
                <a:ea typeface="Courier New" charset="0"/>
                <a:cs typeface="Courier New" charset="0"/>
              </a:rPr>
              <a:t> labels</a:t>
            </a:r>
            <a:r>
              <a:rPr lang="en-US" sz="2000" b="1" dirty="0">
                <a:latin typeface="Courier New" charset="0"/>
                <a:ea typeface="Courier New" charset="0"/>
                <a:cs typeface="Courier New" charset="0"/>
              </a:rPr>
              <a:t>:    </a:t>
            </a:r>
            <a:endParaRPr lang="en-US" sz="2000" b="1" dirty="0" smtClean="0">
              <a:latin typeface="Courier New" charset="0"/>
              <a:ea typeface="Courier New" charset="0"/>
              <a:cs typeface="Courier New" charset="0"/>
            </a:endParaRPr>
          </a:p>
          <a:p>
            <a:pPr marL="0" indent="0">
              <a:buNone/>
            </a:pPr>
            <a:r>
              <a:rPr lang="en-US" sz="2000" b="1" dirty="0">
                <a:latin typeface="Courier New" charset="0"/>
                <a:ea typeface="Courier New" charset="0"/>
                <a:cs typeface="Courier New" charset="0"/>
              </a:rPr>
              <a:t> </a:t>
            </a:r>
            <a:r>
              <a:rPr lang="en-US" sz="2000" b="1" dirty="0" smtClean="0">
                <a:latin typeface="Courier New" charset="0"/>
                <a:ea typeface="Courier New" charset="0"/>
                <a:cs typeface="Courier New" charset="0"/>
              </a:rPr>
              <a:t>   ...</a:t>
            </a:r>
          </a:p>
          <a:p>
            <a:pPr marL="0" indent="0">
              <a:buNone/>
            </a:pPr>
            <a:r>
              <a:rPr lang="en-US" sz="2000" b="1" dirty="0">
                <a:latin typeface="Courier New" charset="0"/>
                <a:ea typeface="Courier New" charset="0"/>
                <a:cs typeface="Courier New" charset="0"/>
              </a:rPr>
              <a:t> </a:t>
            </a:r>
            <a:r>
              <a:rPr lang="en-US" sz="2000" b="1" dirty="0" smtClean="0">
                <a:latin typeface="Courier New" charset="0"/>
                <a:ea typeface="Courier New" charset="0"/>
                <a:cs typeface="Courier New" charset="0"/>
              </a:rPr>
              <a:t> name</a:t>
            </a:r>
            <a:r>
              <a:rPr lang="en-US" sz="2000" b="1" dirty="0">
                <a:latin typeface="Courier New" charset="0"/>
                <a:ea typeface="Courier New" charset="0"/>
                <a:cs typeface="Courier New" charset="0"/>
              </a:rPr>
              <a:t>: </a:t>
            </a:r>
            <a:r>
              <a:rPr lang="en-US" sz="2000" b="1" dirty="0" smtClean="0">
                <a:latin typeface="Courier New" charset="0"/>
                <a:ea typeface="Courier New" charset="0"/>
                <a:cs typeface="Courier New" charset="0"/>
              </a:rPr>
              <a:t>default</a:t>
            </a:r>
          </a:p>
          <a:p>
            <a:pPr marL="0" indent="0">
              <a:buNone/>
            </a:pPr>
            <a:r>
              <a:rPr lang="en-US" sz="2000" b="1" dirty="0" smtClean="0">
                <a:solidFill>
                  <a:srgbClr val="FF0000"/>
                </a:solidFill>
                <a:latin typeface="Courier New" charset="0"/>
                <a:ea typeface="Courier New" charset="0"/>
                <a:cs typeface="Courier New" charset="0"/>
              </a:rPr>
              <a:t>parameters:</a:t>
            </a:r>
          </a:p>
          <a:p>
            <a:pPr marL="0" indent="0">
              <a:buNone/>
            </a:pPr>
            <a:r>
              <a:rPr lang="en-US" sz="2000" b="1" dirty="0">
                <a:solidFill>
                  <a:srgbClr val="FF0000"/>
                </a:solidFill>
                <a:latin typeface="Courier New" charset="0"/>
                <a:ea typeface="Courier New" charset="0"/>
                <a:cs typeface="Courier New" charset="0"/>
              </a:rPr>
              <a:t> </a:t>
            </a:r>
            <a:r>
              <a:rPr lang="en-US" sz="2000" b="1" dirty="0" smtClean="0">
                <a:solidFill>
                  <a:srgbClr val="FF0000"/>
                </a:solidFill>
                <a:latin typeface="Courier New" charset="0"/>
                <a:ea typeface="Courier New" charset="0"/>
                <a:cs typeface="Courier New" charset="0"/>
              </a:rPr>
              <a:t> kind</a:t>
            </a:r>
            <a:r>
              <a:rPr lang="en-US" sz="2000" b="1" dirty="0">
                <a:solidFill>
                  <a:srgbClr val="FF0000"/>
                </a:solidFill>
                <a:latin typeface="Courier New" charset="0"/>
                <a:ea typeface="Courier New" charset="0"/>
                <a:cs typeface="Courier New" charset="0"/>
              </a:rPr>
              <a:t>: Managed  </a:t>
            </a:r>
            <a:endParaRPr lang="en-US" sz="2000" b="1" dirty="0" smtClean="0">
              <a:solidFill>
                <a:srgbClr val="FF0000"/>
              </a:solidFill>
              <a:latin typeface="Courier New" charset="0"/>
              <a:ea typeface="Courier New" charset="0"/>
              <a:cs typeface="Courier New" charset="0"/>
            </a:endParaRPr>
          </a:p>
          <a:p>
            <a:pPr marL="0" indent="0">
              <a:buNone/>
            </a:pPr>
            <a:r>
              <a:rPr lang="en-US" sz="2000" b="1" dirty="0">
                <a:solidFill>
                  <a:srgbClr val="FF0000"/>
                </a:solidFill>
                <a:latin typeface="Courier New" charset="0"/>
                <a:ea typeface="Courier New" charset="0"/>
                <a:cs typeface="Courier New" charset="0"/>
              </a:rPr>
              <a:t> </a:t>
            </a:r>
            <a:r>
              <a:rPr lang="en-US" sz="2000" b="1" dirty="0" smtClean="0">
                <a:solidFill>
                  <a:srgbClr val="FF0000"/>
                </a:solidFill>
                <a:latin typeface="Courier New" charset="0"/>
                <a:ea typeface="Courier New" charset="0"/>
                <a:cs typeface="Courier New" charset="0"/>
              </a:rPr>
              <a:t> </a:t>
            </a:r>
            <a:r>
              <a:rPr lang="en-US" sz="2000" b="1" dirty="0" err="1" smtClean="0">
                <a:solidFill>
                  <a:srgbClr val="FF0000"/>
                </a:solidFill>
                <a:latin typeface="Courier New" charset="0"/>
                <a:ea typeface="Courier New" charset="0"/>
                <a:cs typeface="Courier New" charset="0"/>
              </a:rPr>
              <a:t>storageaccounttype</a:t>
            </a:r>
            <a:r>
              <a:rPr lang="en-US" sz="2000" b="1" dirty="0">
                <a:solidFill>
                  <a:srgbClr val="FF0000"/>
                </a:solidFill>
                <a:latin typeface="Courier New" charset="0"/>
                <a:ea typeface="Courier New" charset="0"/>
                <a:cs typeface="Courier New" charset="0"/>
              </a:rPr>
              <a:t>: </a:t>
            </a:r>
            <a:r>
              <a:rPr lang="en-US" sz="2000" b="1" dirty="0" err="1" smtClean="0">
                <a:solidFill>
                  <a:srgbClr val="FF0000"/>
                </a:solidFill>
                <a:latin typeface="Courier New" charset="0"/>
                <a:ea typeface="Courier New" charset="0"/>
                <a:cs typeface="Courier New" charset="0"/>
              </a:rPr>
              <a:t>Standard_LRS</a:t>
            </a:r>
            <a:endParaRPr lang="en-US" sz="2000" b="1" dirty="0" smtClean="0">
              <a:solidFill>
                <a:srgbClr val="FF0000"/>
              </a:solidFill>
              <a:latin typeface="Courier New" charset="0"/>
              <a:ea typeface="Courier New" charset="0"/>
              <a:cs typeface="Courier New" charset="0"/>
            </a:endParaRPr>
          </a:p>
          <a:p>
            <a:pPr marL="0" indent="0">
              <a:buNone/>
            </a:pPr>
            <a:r>
              <a:rPr lang="en-US" sz="2000" b="1" dirty="0" err="1" smtClean="0">
                <a:solidFill>
                  <a:srgbClr val="FF0000"/>
                </a:solidFill>
                <a:latin typeface="Courier New" charset="0"/>
                <a:ea typeface="Courier New" charset="0"/>
                <a:cs typeface="Courier New" charset="0"/>
              </a:rPr>
              <a:t>provisioner</a:t>
            </a:r>
            <a:r>
              <a:rPr lang="en-US" sz="2000" b="1" dirty="0">
                <a:solidFill>
                  <a:srgbClr val="FF0000"/>
                </a:solidFill>
                <a:latin typeface="Courier New" charset="0"/>
                <a:ea typeface="Courier New" charset="0"/>
                <a:cs typeface="Courier New" charset="0"/>
              </a:rPr>
              <a:t>: </a:t>
            </a:r>
            <a:r>
              <a:rPr lang="en-US" sz="2000" b="1" dirty="0" err="1" smtClean="0">
                <a:solidFill>
                  <a:srgbClr val="FF0000"/>
                </a:solidFill>
                <a:latin typeface="Courier New" charset="0"/>
                <a:ea typeface="Courier New" charset="0"/>
                <a:cs typeface="Courier New" charset="0"/>
              </a:rPr>
              <a:t>kubernetes.io</a:t>
            </a:r>
            <a:r>
              <a:rPr lang="en-US" sz="2000" b="1" dirty="0" smtClean="0">
                <a:solidFill>
                  <a:srgbClr val="FF0000"/>
                </a:solidFill>
                <a:latin typeface="Courier New" charset="0"/>
                <a:ea typeface="Courier New" charset="0"/>
                <a:cs typeface="Courier New" charset="0"/>
              </a:rPr>
              <a:t>/azure-disk</a:t>
            </a:r>
          </a:p>
          <a:p>
            <a:pPr marL="0" indent="0">
              <a:buNone/>
            </a:pPr>
            <a:r>
              <a:rPr lang="en-US" sz="2000" b="1" dirty="0" err="1" smtClean="0">
                <a:solidFill>
                  <a:srgbClr val="FF0000"/>
                </a:solidFill>
                <a:latin typeface="Courier New" charset="0"/>
                <a:ea typeface="Courier New" charset="0"/>
                <a:cs typeface="Courier New" charset="0"/>
              </a:rPr>
              <a:t>reclaimPolicy</a:t>
            </a:r>
            <a:r>
              <a:rPr lang="en-US" sz="2000" b="1" dirty="0">
                <a:solidFill>
                  <a:srgbClr val="FF0000"/>
                </a:solidFill>
                <a:latin typeface="Courier New" charset="0"/>
                <a:ea typeface="Courier New" charset="0"/>
                <a:cs typeface="Courier New" charset="0"/>
              </a:rPr>
              <a:t>: Delete</a:t>
            </a:r>
          </a:p>
        </p:txBody>
      </p:sp>
    </p:spTree>
    <p:extLst>
      <p:ext uri="{BB962C8B-B14F-4D97-AF65-F5344CB8AC3E}">
        <p14:creationId xmlns:p14="http://schemas.microsoft.com/office/powerpoint/2010/main" val="448938057"/>
      </p:ext>
    </p:extLst>
  </p:cSld>
  <p:clrMapOvr>
    <a:masterClrMapping/>
  </p:clrMapOvr>
  <p:transition spd="med">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 By End of Day</a:t>
            </a:r>
            <a:endParaRPr lang="en-US" dirty="0"/>
          </a:p>
        </p:txBody>
      </p:sp>
      <p:sp>
        <p:nvSpPr>
          <p:cNvPr id="3" name="Text Placeholder 2"/>
          <p:cNvSpPr>
            <a:spLocks noGrp="1"/>
          </p:cNvSpPr>
          <p:nvPr>
            <p:ph type="body" sz="quarter" idx="10"/>
          </p:nvPr>
        </p:nvSpPr>
        <p:spPr>
          <a:xfrm>
            <a:off x="274702" y="1211287"/>
            <a:ext cx="11888787" cy="5115246"/>
          </a:xfrm>
        </p:spPr>
        <p:txBody>
          <a:bodyPr/>
          <a:lstStyle/>
          <a:p>
            <a:r>
              <a:rPr lang="en-US" dirty="0" smtClean="0"/>
              <a:t>You have hands-on exposure deploying a micro-service based application to K8S</a:t>
            </a:r>
          </a:p>
          <a:p>
            <a:r>
              <a:rPr lang="en-US" dirty="0" smtClean="0"/>
              <a:t>You have a base understanding of K8S architecture</a:t>
            </a:r>
          </a:p>
          <a:p>
            <a:r>
              <a:rPr lang="en-US" dirty="0" smtClean="0"/>
              <a:t>You have a base understanding of core K8S concepts and resources</a:t>
            </a:r>
          </a:p>
          <a:p>
            <a:r>
              <a:rPr lang="en-US" dirty="0" smtClean="0"/>
              <a:t>You have a base understanding of K8S tooling</a:t>
            </a:r>
          </a:p>
          <a:p>
            <a:r>
              <a:rPr lang="en-US" dirty="0" smtClean="0"/>
              <a:t>You are excited about K8S and how it can change how you build enterprise solutions using open-source technologies on Azure!!</a:t>
            </a:r>
            <a:endParaRPr lang="en-US" dirty="0"/>
          </a:p>
        </p:txBody>
      </p:sp>
    </p:spTree>
    <p:extLst>
      <p:ext uri="{BB962C8B-B14F-4D97-AF65-F5344CB8AC3E}">
        <p14:creationId xmlns:p14="http://schemas.microsoft.com/office/powerpoint/2010/main" val="1679402121"/>
      </p:ext>
    </p:extLst>
  </p:cSld>
  <p:clrMapOvr>
    <a:masterClrMapping/>
  </p:clrMapOvr>
  <p:transition spd="med">
    <p:fade/>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Authentication/Authorization</a:t>
            </a:r>
            <a:endParaRPr lang="en-US" dirty="0"/>
          </a:p>
        </p:txBody>
      </p:sp>
      <p:sp>
        <p:nvSpPr>
          <p:cNvPr id="3" name="Text Placeholder 2"/>
          <p:cNvSpPr>
            <a:spLocks noGrp="1"/>
          </p:cNvSpPr>
          <p:nvPr>
            <p:ph type="body" sz="quarter" idx="10"/>
          </p:nvPr>
        </p:nvSpPr>
        <p:spPr>
          <a:xfrm>
            <a:off x="274639" y="1212849"/>
            <a:ext cx="10973593" cy="1772793"/>
          </a:xfrm>
        </p:spPr>
        <p:txBody>
          <a:bodyPr/>
          <a:lstStyle/>
          <a:p>
            <a:r>
              <a:rPr lang="en-US" sz="2800" dirty="0" err="1" smtClean="0"/>
              <a:t>Authr</a:t>
            </a:r>
            <a:r>
              <a:rPr lang="en-US" sz="2800" dirty="0" smtClean="0"/>
              <a:t> decision based on a set of attributes:</a:t>
            </a:r>
          </a:p>
          <a:p>
            <a:pPr lvl="1"/>
            <a:r>
              <a:rPr lang="en-US" sz="2000" dirty="0" err="1" smtClean="0"/>
              <a:t>apigroup</a:t>
            </a:r>
            <a:r>
              <a:rPr lang="en-US" sz="2000" dirty="0" smtClean="0"/>
              <a:t>, resource, verb</a:t>
            </a:r>
            <a:r>
              <a:rPr lang="en-US" sz="2000" smtClean="0"/>
              <a:t>, subject</a:t>
            </a:r>
            <a:endParaRPr lang="en-US" sz="2000" dirty="0" smtClean="0"/>
          </a:p>
          <a:p>
            <a:r>
              <a:rPr lang="en-US" sz="2800" dirty="0" smtClean="0"/>
              <a:t>Modules executed in order, short-circuit upon successful authentication/authorization</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1550" y="3375757"/>
            <a:ext cx="10058400" cy="3187625"/>
          </a:xfrm>
          <a:prstGeom prst="rect">
            <a:avLst/>
          </a:prstGeom>
        </p:spPr>
      </p:pic>
      <p:sp>
        <p:nvSpPr>
          <p:cNvPr id="5" name="Text Placeholder 2"/>
          <p:cNvSpPr txBox="1">
            <a:spLocks/>
          </p:cNvSpPr>
          <p:nvPr/>
        </p:nvSpPr>
        <p:spPr>
          <a:xfrm>
            <a:off x="824278" y="6600518"/>
            <a:ext cx="3857529" cy="386953"/>
          </a:xfrm>
          <a:prstGeom prst="rect">
            <a:avLst/>
          </a:prstGeom>
        </p:spPr>
        <p:txBody>
          <a:bodyPr vert="horz" wrap="square" lIns="146304" tIns="91440" rIns="146304" bIns="91440" rtlCol="0">
            <a:sp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sz="1400" smtClean="0"/>
              <a:t>From “Kubernetes in Action” by Manning</a:t>
            </a:r>
            <a:endParaRPr lang="en-US" sz="1400" dirty="0"/>
          </a:p>
        </p:txBody>
      </p:sp>
    </p:spTree>
    <p:extLst>
      <p:ext uri="{BB962C8B-B14F-4D97-AF65-F5344CB8AC3E}">
        <p14:creationId xmlns:p14="http://schemas.microsoft.com/office/powerpoint/2010/main" val="1821995485"/>
      </p:ext>
    </p:extLst>
  </p:cSld>
  <p:clrMapOvr>
    <a:masterClrMapping/>
  </p:clrMapOvr>
  <p:transition spd="med">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RBAC</a:t>
            </a:r>
            <a:endParaRPr lang="en-US" dirty="0"/>
          </a:p>
        </p:txBody>
      </p:sp>
      <p:sp>
        <p:nvSpPr>
          <p:cNvPr id="3" name="Text Placeholder 2"/>
          <p:cNvSpPr>
            <a:spLocks noGrp="1"/>
          </p:cNvSpPr>
          <p:nvPr>
            <p:ph type="body" sz="quarter" idx="10"/>
          </p:nvPr>
        </p:nvSpPr>
        <p:spPr>
          <a:xfrm>
            <a:off x="355725" y="1338609"/>
            <a:ext cx="10628650" cy="923330"/>
          </a:xfrm>
        </p:spPr>
        <p:txBody>
          <a:bodyPr/>
          <a:lstStyle/>
          <a:p>
            <a:r>
              <a:rPr lang="en-US" sz="2400" dirty="0" smtClean="0"/>
              <a:t>Roles define permissions</a:t>
            </a:r>
          </a:p>
          <a:p>
            <a:r>
              <a:rPr lang="en-US" sz="2400" dirty="0" err="1" smtClean="0"/>
              <a:t>RoleBindings</a:t>
            </a:r>
            <a:r>
              <a:rPr lang="en-US" sz="2400" dirty="0" smtClean="0"/>
              <a:t> grant permissions to subject at a namespace level </a:t>
            </a:r>
            <a:endParaRPr lang="en-US" sz="24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1445" y="2635163"/>
            <a:ext cx="5333448" cy="3742481"/>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86010" y="2635163"/>
            <a:ext cx="5590421" cy="3650527"/>
          </a:xfrm>
          <a:prstGeom prst="rect">
            <a:avLst/>
          </a:prstGeom>
        </p:spPr>
      </p:pic>
      <p:cxnSp>
        <p:nvCxnSpPr>
          <p:cNvPr id="7" name="Straight Arrow Connector 6"/>
          <p:cNvCxnSpPr/>
          <p:nvPr/>
        </p:nvCxnSpPr>
        <p:spPr>
          <a:xfrm>
            <a:off x="2547257" y="3559629"/>
            <a:ext cx="3984172" cy="1224643"/>
          </a:xfrm>
          <a:prstGeom prst="straightConnector1">
            <a:avLst/>
          </a:prstGeom>
          <a:ln w="28575">
            <a:solidFill>
              <a:srgbClr val="FF0000"/>
            </a:solidFill>
            <a:headEnd type="none"/>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9620903"/>
      </p:ext>
    </p:extLst>
  </p:cSld>
  <p:clrMapOvr>
    <a:masterClrMapping/>
  </p:clrMapOvr>
  <p:transition spd="med">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Ingress</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0971" y="1369786"/>
            <a:ext cx="10440275" cy="4786086"/>
          </a:xfrm>
          <a:prstGeom prst="rect">
            <a:avLst/>
          </a:prstGeom>
        </p:spPr>
      </p:pic>
      <p:sp>
        <p:nvSpPr>
          <p:cNvPr id="6" name="Text Placeholder 2"/>
          <p:cNvSpPr>
            <a:spLocks noGrp="1"/>
          </p:cNvSpPr>
          <p:nvPr>
            <p:ph type="body" sz="quarter" idx="10"/>
          </p:nvPr>
        </p:nvSpPr>
        <p:spPr>
          <a:xfrm>
            <a:off x="1240971" y="6438468"/>
            <a:ext cx="3857529" cy="386953"/>
          </a:xfrm>
        </p:spPr>
        <p:txBody>
          <a:bodyPr/>
          <a:lstStyle/>
          <a:p>
            <a:pPr marL="0" indent="0">
              <a:buNone/>
            </a:pPr>
            <a:r>
              <a:rPr lang="en-US" sz="1400" dirty="0" smtClean="0"/>
              <a:t>From “Kubernetes in Action” by Manning</a:t>
            </a:r>
            <a:endParaRPr lang="en-US" sz="1400" dirty="0"/>
          </a:p>
        </p:txBody>
      </p:sp>
    </p:spTree>
    <p:extLst>
      <p:ext uri="{BB962C8B-B14F-4D97-AF65-F5344CB8AC3E}">
        <p14:creationId xmlns:p14="http://schemas.microsoft.com/office/powerpoint/2010/main" val="211862849"/>
      </p:ext>
    </p:extLst>
  </p:cSld>
  <p:clrMapOvr>
    <a:masterClrMapping/>
  </p:clrMapOvr>
  <p:transition spd="med">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Ingress Rule</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7386" y="1212849"/>
            <a:ext cx="4219581" cy="5201557"/>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25606" y="1341210"/>
            <a:ext cx="4803553" cy="4944834"/>
          </a:xfrm>
          <a:prstGeom prst="rect">
            <a:avLst/>
          </a:prstGeom>
        </p:spPr>
      </p:pic>
      <p:cxnSp>
        <p:nvCxnSpPr>
          <p:cNvPr id="7" name="Straight Arrow Connector 6"/>
          <p:cNvCxnSpPr>
            <a:stCxn id="4" idx="3"/>
            <a:endCxn id="5" idx="1"/>
          </p:cNvCxnSpPr>
          <p:nvPr/>
        </p:nvCxnSpPr>
        <p:spPr>
          <a:xfrm flipV="1">
            <a:off x="5436967" y="3813627"/>
            <a:ext cx="1288639" cy="1"/>
          </a:xfrm>
          <a:prstGeom prst="straightConnector1">
            <a:avLst/>
          </a:prstGeom>
          <a:ln w="38100">
            <a:solidFill>
              <a:srgbClr val="D83B01"/>
            </a:solidFill>
            <a:headEnd type="none"/>
            <a:tailEnd type="triangl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3412566"/>
      </p:ext>
    </p:extLst>
  </p:cSld>
  <p:clrMapOvr>
    <a:masterClrMapping/>
  </p:clrMapOvr>
  <p:transition spd="med">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5481" y="2125663"/>
            <a:ext cx="11885514" cy="2221914"/>
          </a:xfrm>
        </p:spPr>
        <p:txBody>
          <a:bodyPr/>
          <a:lstStyle/>
          <a:p>
            <a:pPr defTabSz="932634" eaLnBrk="1" hangingPunct="1"/>
            <a:r>
              <a:rPr lang="en-US" spc="-101" dirty="0">
                <a:solidFill>
                  <a:schemeClr val="bg2"/>
                </a:solidFill>
                <a:ea typeface="+mn-ea"/>
              </a:rPr>
              <a:t>DevOps &amp;</a:t>
            </a:r>
            <a:br>
              <a:rPr lang="en-US" spc="-101" dirty="0">
                <a:solidFill>
                  <a:schemeClr val="bg2"/>
                </a:solidFill>
                <a:ea typeface="+mn-ea"/>
              </a:rPr>
            </a:br>
            <a:r>
              <a:rPr lang="en-US" spc="-101" dirty="0">
                <a:solidFill>
                  <a:schemeClr val="bg2"/>
                </a:solidFill>
                <a:ea typeface="+mn-ea"/>
              </a:rPr>
              <a:t>CI / CD</a:t>
            </a:r>
          </a:p>
        </p:txBody>
      </p:sp>
    </p:spTree>
    <p:extLst>
      <p:ext uri="{BB962C8B-B14F-4D97-AF65-F5344CB8AC3E}">
        <p14:creationId xmlns:p14="http://schemas.microsoft.com/office/powerpoint/2010/main" val="2061426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75483" y="1047055"/>
            <a:ext cx="11885514" cy="5678051"/>
          </a:xfrm>
        </p:spPr>
        <p:txBody>
          <a:bodyPr/>
          <a:lstStyle/>
          <a:p>
            <a:r>
              <a:rPr lang="en-US" sz="3672" dirty="0"/>
              <a:t>Developers: Test, Build, Code, Plan</a:t>
            </a:r>
          </a:p>
          <a:p>
            <a:r>
              <a:rPr lang="en-US" sz="3672" dirty="0"/>
              <a:t>Operations: Monitor, Release, Deploy, Operate</a:t>
            </a:r>
          </a:p>
          <a:p>
            <a:r>
              <a:rPr lang="en-US" sz="3672" dirty="0"/>
              <a:t>DevOps Features</a:t>
            </a:r>
          </a:p>
          <a:p>
            <a:pPr lvl="1"/>
            <a:r>
              <a:rPr lang="en-US" sz="2040" dirty="0"/>
              <a:t>Speed of application delivery/updates</a:t>
            </a:r>
          </a:p>
          <a:p>
            <a:pPr lvl="1"/>
            <a:r>
              <a:rPr lang="en-US" sz="2040" dirty="0"/>
              <a:t>Faster time to value</a:t>
            </a:r>
          </a:p>
          <a:p>
            <a:pPr lvl="1"/>
            <a:r>
              <a:rPr lang="en-US" sz="2040" dirty="0"/>
              <a:t>Repeatable/consistent</a:t>
            </a:r>
          </a:p>
          <a:p>
            <a:pPr lvl="1"/>
            <a:r>
              <a:rPr lang="en-US" sz="2040" dirty="0"/>
              <a:t>Automated testing</a:t>
            </a:r>
          </a:p>
          <a:p>
            <a:pPr lvl="1"/>
            <a:r>
              <a:rPr lang="en-US" sz="2040" dirty="0"/>
              <a:t>Traceability of process</a:t>
            </a:r>
          </a:p>
          <a:p>
            <a:pPr lvl="1"/>
            <a:r>
              <a:rPr lang="en-US" sz="2040" dirty="0"/>
              <a:t>Applying developer patterns to infrastructure</a:t>
            </a:r>
          </a:p>
          <a:p>
            <a:pPr lvl="2"/>
            <a:r>
              <a:rPr lang="en-US" sz="1836" dirty="0"/>
              <a:t>Infrastructure as code</a:t>
            </a:r>
          </a:p>
          <a:p>
            <a:pPr lvl="2"/>
            <a:r>
              <a:rPr lang="en-US" sz="1836" dirty="0"/>
              <a:t>Ops teams embracing source control</a:t>
            </a:r>
          </a:p>
          <a:p>
            <a:pPr lvl="1"/>
            <a:r>
              <a:rPr lang="en-US" sz="2236" dirty="0"/>
              <a:t>Centralized monitoring, logging, debugging</a:t>
            </a:r>
          </a:p>
          <a:p>
            <a:r>
              <a:rPr lang="en-US" sz="3672" dirty="0"/>
              <a:t>CI / CD </a:t>
            </a:r>
            <a:r>
              <a:rPr lang="mr-IN" sz="3672" dirty="0"/>
              <a:t>–</a:t>
            </a:r>
            <a:r>
              <a:rPr lang="en-US" sz="3672" dirty="0"/>
              <a:t> key aspect of quality DevOps</a:t>
            </a:r>
          </a:p>
        </p:txBody>
      </p:sp>
      <p:sp>
        <p:nvSpPr>
          <p:cNvPr id="2" name="Title 1"/>
          <p:cNvSpPr>
            <a:spLocks noGrp="1"/>
          </p:cNvSpPr>
          <p:nvPr>
            <p:ph type="title"/>
          </p:nvPr>
        </p:nvSpPr>
        <p:spPr/>
        <p:txBody>
          <a:bodyPr/>
          <a:lstStyle/>
          <a:p>
            <a:r>
              <a:rPr lang="en-US" sz="4399" spc="-70" dirty="0">
                <a:solidFill>
                  <a:srgbClr val="0078D7"/>
                </a:solidFill>
              </a:rPr>
              <a:t>DevOps Practices Arrive</a:t>
            </a:r>
            <a:endParaRPr lang="en-US" sz="3599" dirty="0">
              <a:gradFill>
                <a:gsLst>
                  <a:gs pos="21538">
                    <a:schemeClr val="tx1"/>
                  </a:gs>
                  <a:gs pos="33000">
                    <a:schemeClr val="tx1"/>
                  </a:gs>
                </a:gsLst>
                <a:lin ang="5400000" scaled="0"/>
              </a:gradFill>
            </a:endParaRPr>
          </a:p>
        </p:txBody>
      </p:sp>
    </p:spTree>
    <p:extLst>
      <p:ext uri="{BB962C8B-B14F-4D97-AF65-F5344CB8AC3E}">
        <p14:creationId xmlns:p14="http://schemas.microsoft.com/office/powerpoint/2010/main" val="16485969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solidFill>
                  <a:srgbClr val="0078D7"/>
                </a:solidFill>
              </a:rPr>
              <a:t>DevOps – Why you care</a:t>
            </a:r>
          </a:p>
        </p:txBody>
      </p:sp>
      <p:pic>
        <p:nvPicPr>
          <p:cNvPr id="3" name="Picture 2"/>
          <p:cNvPicPr>
            <a:picLocks noChangeAspect="1"/>
          </p:cNvPicPr>
          <p:nvPr/>
        </p:nvPicPr>
        <p:blipFill>
          <a:blip r:embed="rId3"/>
          <a:stretch>
            <a:fillRect/>
          </a:stretch>
        </p:blipFill>
        <p:spPr>
          <a:xfrm>
            <a:off x="580237" y="1213174"/>
            <a:ext cx="4901424" cy="5255914"/>
          </a:xfrm>
          <a:prstGeom prst="rect">
            <a:avLst/>
          </a:prstGeom>
        </p:spPr>
      </p:pic>
      <p:sp>
        <p:nvSpPr>
          <p:cNvPr id="12" name="TextBox 11"/>
          <p:cNvSpPr txBox="1"/>
          <p:nvPr/>
        </p:nvSpPr>
        <p:spPr>
          <a:xfrm>
            <a:off x="5817934" y="1438963"/>
            <a:ext cx="6123411" cy="596487"/>
          </a:xfrm>
          <a:prstGeom prst="rect">
            <a:avLst/>
          </a:prstGeom>
          <a:noFill/>
        </p:spPr>
        <p:txBody>
          <a:bodyPr vert="horz" wrap="square" lIns="179260" tIns="143408" rIns="179260" bIns="143408" rtlCol="0" anchor="ctr">
            <a:noAutofit/>
          </a:bodyPr>
          <a:lstStyle/>
          <a:p>
            <a:pPr defTabSz="896214">
              <a:lnSpc>
                <a:spcPct val="90000"/>
              </a:lnSpc>
              <a:spcAft>
                <a:spcPts val="587"/>
              </a:spcAft>
              <a:defRPr/>
            </a:pPr>
            <a:r>
              <a:rPr lang="en-US" sz="2745" kern="0">
                <a:solidFill>
                  <a:srgbClr val="353535"/>
                </a:solidFill>
                <a:latin typeface="Segoe UI Light" panose="020B0502040204020203" pitchFamily="34" charset="0"/>
              </a:rPr>
              <a:t>Deploy 200 times more frequently</a:t>
            </a:r>
          </a:p>
        </p:txBody>
      </p:sp>
      <p:sp>
        <p:nvSpPr>
          <p:cNvPr id="13" name="TextBox 12"/>
          <p:cNvSpPr txBox="1"/>
          <p:nvPr/>
        </p:nvSpPr>
        <p:spPr>
          <a:xfrm>
            <a:off x="5817934" y="2348463"/>
            <a:ext cx="6123411" cy="596487"/>
          </a:xfrm>
          <a:prstGeom prst="rect">
            <a:avLst/>
          </a:prstGeom>
          <a:noFill/>
        </p:spPr>
        <p:txBody>
          <a:bodyPr vert="horz" wrap="square" lIns="179260" tIns="143408" rIns="179260" bIns="143408" rtlCol="0" anchor="ctr">
            <a:noAutofit/>
          </a:bodyPr>
          <a:lstStyle/>
          <a:p>
            <a:pPr defTabSz="896214">
              <a:lnSpc>
                <a:spcPct val="90000"/>
              </a:lnSpc>
              <a:spcAft>
                <a:spcPts val="587"/>
              </a:spcAft>
              <a:defRPr/>
            </a:pPr>
            <a:r>
              <a:rPr lang="en-US" sz="2745" kern="0">
                <a:solidFill>
                  <a:srgbClr val="353535"/>
                </a:solidFill>
                <a:latin typeface="Segoe UI Light" panose="020B0502040204020203" pitchFamily="34" charset="0"/>
              </a:rPr>
              <a:t>Go from code check-in to production 2,555 times faster</a:t>
            </a:r>
          </a:p>
        </p:txBody>
      </p:sp>
      <p:sp>
        <p:nvSpPr>
          <p:cNvPr id="20" name="TextBox 19"/>
          <p:cNvSpPr txBox="1"/>
          <p:nvPr/>
        </p:nvSpPr>
        <p:spPr>
          <a:xfrm>
            <a:off x="5817934" y="3257961"/>
            <a:ext cx="6123411" cy="405993"/>
          </a:xfrm>
          <a:prstGeom prst="rect">
            <a:avLst/>
          </a:prstGeom>
          <a:noFill/>
        </p:spPr>
        <p:txBody>
          <a:bodyPr vert="horz" wrap="square" lIns="179260" tIns="143408" rIns="179260" bIns="143408" rtlCol="0" anchor="ctr">
            <a:noAutofit/>
          </a:bodyPr>
          <a:lstStyle/>
          <a:p>
            <a:pPr defTabSz="896214">
              <a:lnSpc>
                <a:spcPct val="90000"/>
              </a:lnSpc>
              <a:spcAft>
                <a:spcPts val="587"/>
              </a:spcAft>
              <a:defRPr/>
            </a:pPr>
            <a:r>
              <a:rPr lang="en-US" sz="2745" kern="0">
                <a:solidFill>
                  <a:srgbClr val="353535"/>
                </a:solidFill>
                <a:latin typeface="Segoe UI Light" panose="020B0502040204020203" pitchFamily="34" charset="0"/>
              </a:rPr>
              <a:t>Recover from failure 24 times faster</a:t>
            </a:r>
          </a:p>
        </p:txBody>
      </p:sp>
      <p:sp>
        <p:nvSpPr>
          <p:cNvPr id="21" name="TextBox 20"/>
          <p:cNvSpPr txBox="1"/>
          <p:nvPr/>
        </p:nvSpPr>
        <p:spPr>
          <a:xfrm>
            <a:off x="5817934" y="3976966"/>
            <a:ext cx="6123411" cy="596487"/>
          </a:xfrm>
          <a:prstGeom prst="rect">
            <a:avLst/>
          </a:prstGeom>
          <a:noFill/>
        </p:spPr>
        <p:txBody>
          <a:bodyPr vert="horz" wrap="square" lIns="179260" tIns="143408" rIns="179260" bIns="143408" rtlCol="0" anchor="ctr">
            <a:noAutofit/>
          </a:bodyPr>
          <a:lstStyle/>
          <a:p>
            <a:pPr defTabSz="896214">
              <a:lnSpc>
                <a:spcPct val="90000"/>
              </a:lnSpc>
              <a:spcAft>
                <a:spcPts val="587"/>
              </a:spcAft>
              <a:defRPr/>
            </a:pPr>
            <a:r>
              <a:rPr lang="en-US" sz="2745" kern="0">
                <a:solidFill>
                  <a:srgbClr val="353535"/>
                </a:solidFill>
                <a:latin typeface="Segoe UI Light" panose="020B0502040204020203" pitchFamily="34" charset="0"/>
              </a:rPr>
              <a:t>Spent 50% less time remediating security challenges</a:t>
            </a:r>
          </a:p>
        </p:txBody>
      </p:sp>
      <p:sp>
        <p:nvSpPr>
          <p:cNvPr id="22" name="TextBox 21"/>
          <p:cNvSpPr txBox="1"/>
          <p:nvPr/>
        </p:nvSpPr>
        <p:spPr>
          <a:xfrm>
            <a:off x="5817934" y="4886466"/>
            <a:ext cx="6123411" cy="596487"/>
          </a:xfrm>
          <a:prstGeom prst="rect">
            <a:avLst/>
          </a:prstGeom>
          <a:noFill/>
        </p:spPr>
        <p:txBody>
          <a:bodyPr vert="horz" wrap="square" lIns="179260" tIns="143408" rIns="179260" bIns="143408" rtlCol="0" anchor="ctr">
            <a:noAutofit/>
          </a:bodyPr>
          <a:lstStyle/>
          <a:p>
            <a:pPr defTabSz="896214">
              <a:lnSpc>
                <a:spcPct val="90000"/>
              </a:lnSpc>
              <a:spcAft>
                <a:spcPts val="587"/>
              </a:spcAft>
              <a:defRPr/>
            </a:pPr>
            <a:r>
              <a:rPr lang="en-US" sz="2745" kern="0">
                <a:solidFill>
                  <a:srgbClr val="353535"/>
                </a:solidFill>
                <a:latin typeface="Segoe UI Light" panose="020B0502040204020203" pitchFamily="34" charset="0"/>
              </a:rPr>
              <a:t>Spent 22% less time on unplanned work</a:t>
            </a:r>
            <a:endParaRPr lang="en-US" sz="2745" kern="0" err="1">
              <a:solidFill>
                <a:srgbClr val="353535"/>
              </a:solidFill>
              <a:latin typeface="Segoe UI Light" panose="020B0502040204020203" pitchFamily="34" charset="0"/>
            </a:endParaRPr>
          </a:p>
        </p:txBody>
      </p:sp>
      <p:sp>
        <p:nvSpPr>
          <p:cNvPr id="23" name="TextBox 22"/>
          <p:cNvSpPr txBox="1"/>
          <p:nvPr/>
        </p:nvSpPr>
        <p:spPr>
          <a:xfrm>
            <a:off x="5817934" y="5795965"/>
            <a:ext cx="6123411" cy="596487"/>
          </a:xfrm>
          <a:prstGeom prst="rect">
            <a:avLst/>
          </a:prstGeom>
          <a:noFill/>
        </p:spPr>
        <p:txBody>
          <a:bodyPr vert="horz" wrap="square" lIns="179260" tIns="143408" rIns="179260" bIns="143408" rtlCol="0" anchor="ctr">
            <a:noAutofit/>
          </a:bodyPr>
          <a:lstStyle/>
          <a:p>
            <a:pPr defTabSz="896214">
              <a:lnSpc>
                <a:spcPct val="90000"/>
              </a:lnSpc>
              <a:spcAft>
                <a:spcPts val="587"/>
              </a:spcAft>
              <a:defRPr/>
            </a:pPr>
            <a:r>
              <a:rPr lang="en-US" sz="2745" kern="0">
                <a:solidFill>
                  <a:srgbClr val="353535"/>
                </a:solidFill>
                <a:latin typeface="Segoe UI Light" panose="020B0502040204020203" pitchFamily="34" charset="0"/>
              </a:rPr>
              <a:t>2.2 times more likely to believe their places a great place to work</a:t>
            </a:r>
            <a:endParaRPr lang="en-US" sz="2745" kern="0" err="1">
              <a:solidFill>
                <a:srgbClr val="353535"/>
              </a:solidFill>
              <a:latin typeface="Segoe UI Light" panose="020B0502040204020203" pitchFamily="34" charset="0"/>
            </a:endParaRPr>
          </a:p>
        </p:txBody>
      </p:sp>
      <p:sp>
        <p:nvSpPr>
          <p:cNvPr id="24" name="TextBox 23"/>
          <p:cNvSpPr txBox="1"/>
          <p:nvPr/>
        </p:nvSpPr>
        <p:spPr>
          <a:xfrm>
            <a:off x="6599183" y="6392452"/>
            <a:ext cx="6046080" cy="746915"/>
          </a:xfrm>
          <a:prstGeom prst="rect">
            <a:avLst/>
          </a:prstGeom>
          <a:noFill/>
        </p:spPr>
        <p:txBody>
          <a:bodyPr vert="horz" wrap="square" lIns="179260" tIns="143408" rIns="179260" bIns="143408" rtlCol="0" anchor="ctr">
            <a:noAutofit/>
          </a:bodyPr>
          <a:lstStyle/>
          <a:p>
            <a:pPr defTabSz="896214">
              <a:lnSpc>
                <a:spcPct val="90000"/>
              </a:lnSpc>
              <a:spcAft>
                <a:spcPts val="587"/>
              </a:spcAft>
              <a:defRPr/>
            </a:pPr>
            <a:r>
              <a:rPr lang="en-US" sz="1176" i="1" kern="0" dirty="0">
                <a:solidFill>
                  <a:srgbClr val="505050">
                    <a:lumMod val="50000"/>
                  </a:srgbClr>
                </a:solidFill>
                <a:latin typeface="Segoe UI Light" panose="020B0502040204020203" pitchFamily="34" charset="0"/>
              </a:rPr>
              <a:t>Source: https://</a:t>
            </a:r>
            <a:r>
              <a:rPr lang="en-US" sz="1176" i="1" kern="0" dirty="0" err="1">
                <a:solidFill>
                  <a:srgbClr val="505050">
                    <a:lumMod val="50000"/>
                  </a:srgbClr>
                </a:solidFill>
                <a:latin typeface="Segoe UI Light" panose="020B0502040204020203" pitchFamily="34" charset="0"/>
              </a:rPr>
              <a:t>puppet.com</a:t>
            </a:r>
            <a:r>
              <a:rPr lang="en-US" sz="1176" i="1" kern="0" dirty="0">
                <a:solidFill>
                  <a:srgbClr val="505050">
                    <a:lumMod val="50000"/>
                  </a:srgbClr>
                </a:solidFill>
                <a:latin typeface="Segoe UI Light" panose="020B0502040204020203" pitchFamily="34" charset="0"/>
              </a:rPr>
              <a:t>/resources/white-paper/2016-state-of-devops-report  </a:t>
            </a:r>
          </a:p>
        </p:txBody>
      </p:sp>
    </p:spTree>
    <p:extLst>
      <p:ext uri="{BB962C8B-B14F-4D97-AF65-F5344CB8AC3E}">
        <p14:creationId xmlns:p14="http://schemas.microsoft.com/office/powerpoint/2010/main" val="5110268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75483" y="1047055"/>
            <a:ext cx="11885514" cy="5678051"/>
          </a:xfrm>
        </p:spPr>
        <p:txBody>
          <a:bodyPr/>
          <a:lstStyle/>
          <a:p>
            <a:r>
              <a:rPr lang="en-US" sz="3672" dirty="0"/>
              <a:t>Jenkins</a:t>
            </a:r>
          </a:p>
          <a:p>
            <a:r>
              <a:rPr lang="en-US" sz="3672" dirty="0"/>
              <a:t>Visual Studio Team Services</a:t>
            </a:r>
          </a:p>
          <a:p>
            <a:r>
              <a:rPr lang="en-US" sz="3672" dirty="0"/>
              <a:t>Spinnaker and Netflix OSS</a:t>
            </a:r>
          </a:p>
          <a:p>
            <a:r>
              <a:rPr lang="en-US" sz="3672" dirty="0"/>
              <a:t>Travis</a:t>
            </a:r>
          </a:p>
          <a:p>
            <a:r>
              <a:rPr lang="en-US" sz="3672" dirty="0"/>
              <a:t>TeamCity </a:t>
            </a:r>
          </a:p>
          <a:p>
            <a:r>
              <a:rPr lang="en-US" sz="3672" dirty="0" err="1"/>
              <a:t>CircleCI</a:t>
            </a:r>
            <a:endParaRPr lang="en-US" sz="3672" dirty="0"/>
          </a:p>
          <a:p>
            <a:r>
              <a:rPr lang="en-US" sz="3672" dirty="0"/>
              <a:t>Additional utilities: code quality scanning, security, collaboration, etc.</a:t>
            </a:r>
          </a:p>
        </p:txBody>
      </p:sp>
      <p:sp>
        <p:nvSpPr>
          <p:cNvPr id="2" name="Title 1"/>
          <p:cNvSpPr>
            <a:spLocks noGrp="1"/>
          </p:cNvSpPr>
          <p:nvPr>
            <p:ph type="title"/>
          </p:nvPr>
        </p:nvSpPr>
        <p:spPr/>
        <p:txBody>
          <a:bodyPr/>
          <a:lstStyle/>
          <a:p>
            <a:r>
              <a:rPr lang="en-US" sz="4399" spc="-70" dirty="0">
                <a:solidFill>
                  <a:srgbClr val="0078D7"/>
                </a:solidFill>
              </a:rPr>
              <a:t>Common Toolsets</a:t>
            </a:r>
            <a:endParaRPr lang="en-US" sz="3599" dirty="0">
              <a:gradFill>
                <a:gsLst>
                  <a:gs pos="21538">
                    <a:schemeClr val="tx1"/>
                  </a:gs>
                  <a:gs pos="33000">
                    <a:schemeClr val="tx1"/>
                  </a:gs>
                </a:gsLst>
                <a:lin ang="5400000" scaled="0"/>
              </a:gradFill>
            </a:endParaRPr>
          </a:p>
        </p:txBody>
      </p:sp>
    </p:spTree>
    <p:extLst>
      <p:ext uri="{BB962C8B-B14F-4D97-AF65-F5344CB8AC3E}">
        <p14:creationId xmlns:p14="http://schemas.microsoft.com/office/powerpoint/2010/main" val="17306899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9994" y="529512"/>
            <a:ext cx="11885514" cy="2052668"/>
          </a:xfrm>
        </p:spPr>
        <p:txBody>
          <a:bodyPr/>
          <a:lstStyle/>
          <a:p>
            <a:r>
              <a:rPr lang="en-US" sz="6599" spc="-70" smtClean="0">
                <a:solidFill>
                  <a:srgbClr val="0078D7"/>
                </a:solidFill>
              </a:rPr>
              <a:t>Helm</a:t>
            </a:r>
            <a:r>
              <a:rPr lang="en-US" sz="6599" spc="-70" dirty="0">
                <a:solidFill>
                  <a:srgbClr val="0078D7"/>
                </a:solidFill>
              </a:rPr>
              <a:t>: </a:t>
            </a:r>
            <a:r>
              <a:rPr lang="en-US" sz="6599" spc="-70" dirty="0">
                <a:solidFill>
                  <a:schemeClr val="tx2">
                    <a:lumMod val="50000"/>
                  </a:schemeClr>
                </a:solidFill>
              </a:rPr>
              <a:t/>
            </a:r>
            <a:br>
              <a:rPr lang="en-US" sz="6599" spc="-70" dirty="0">
                <a:solidFill>
                  <a:schemeClr val="tx2">
                    <a:lumMod val="50000"/>
                  </a:schemeClr>
                </a:solidFill>
              </a:rPr>
            </a:br>
            <a:r>
              <a:rPr lang="en-US" sz="6599" spc="-70" dirty="0">
                <a:solidFill>
                  <a:schemeClr val="tx2">
                    <a:lumMod val="50000"/>
                  </a:schemeClr>
                </a:solidFill>
              </a:rPr>
              <a:t>Kubernetes Package Manager</a:t>
            </a:r>
          </a:p>
        </p:txBody>
      </p:sp>
      <p:pic>
        <p:nvPicPr>
          <p:cNvPr id="7" name="Picture 6"/>
          <p:cNvPicPr>
            <a:picLocks noChangeAspect="1"/>
          </p:cNvPicPr>
          <p:nvPr/>
        </p:nvPicPr>
        <p:blipFill>
          <a:blip r:embed="rId3"/>
          <a:stretch>
            <a:fillRect/>
          </a:stretch>
        </p:blipFill>
        <p:spPr>
          <a:xfrm>
            <a:off x="3990611" y="3120625"/>
            <a:ext cx="4215141" cy="3332596"/>
          </a:xfrm>
          <a:prstGeom prst="rect">
            <a:avLst/>
          </a:prstGeom>
        </p:spPr>
      </p:pic>
    </p:spTree>
    <p:extLst>
      <p:ext uri="{BB962C8B-B14F-4D97-AF65-F5344CB8AC3E}">
        <p14:creationId xmlns:p14="http://schemas.microsoft.com/office/powerpoint/2010/main" val="2863718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Shape 215"/>
        <p:cNvGrpSpPr/>
        <p:nvPr/>
      </p:nvGrpSpPr>
      <p:grpSpPr>
        <a:xfrm>
          <a:off x="0" y="0"/>
          <a:ext cx="0" cy="0"/>
          <a:chOff x="0" y="0"/>
          <a:chExt cx="0" cy="0"/>
        </a:xfrm>
      </p:grpSpPr>
      <p:sp>
        <p:nvSpPr>
          <p:cNvPr id="216" name="Shape 216"/>
          <p:cNvSpPr txBox="1">
            <a:spLocks noGrp="1"/>
          </p:cNvSpPr>
          <p:nvPr>
            <p:ph type="title"/>
          </p:nvPr>
        </p:nvSpPr>
        <p:spPr>
          <a:xfrm>
            <a:off x="332520" y="287479"/>
            <a:ext cx="11586964" cy="778801"/>
          </a:xfrm>
          <a:prstGeom prst="rect">
            <a:avLst/>
          </a:prstGeom>
        </p:spPr>
        <p:txBody>
          <a:bodyPr vert="horz" wrap="square" lIns="124327" tIns="124327" rIns="124327" bIns="124327" rtlCol="0" anchor="t" anchorCtr="0">
            <a:noAutofit/>
          </a:bodyPr>
          <a:lstStyle/>
          <a:p>
            <a:pPr>
              <a:spcBef>
                <a:spcPct val="0"/>
              </a:spcBef>
            </a:pPr>
            <a:r>
              <a:rPr lang="en-US" dirty="0">
                <a:solidFill>
                  <a:srgbClr val="0078D7"/>
                </a:solidFill>
              </a:rPr>
              <a:t>Birth of Helm</a:t>
            </a:r>
            <a:endParaRPr lang="en" dirty="0">
              <a:solidFill>
                <a:srgbClr val="0078D7"/>
              </a:solidFill>
            </a:endParaRPr>
          </a:p>
        </p:txBody>
      </p:sp>
      <p:sp>
        <p:nvSpPr>
          <p:cNvPr id="217" name="Shape 217"/>
          <p:cNvSpPr txBox="1">
            <a:spLocks noGrp="1"/>
          </p:cNvSpPr>
          <p:nvPr>
            <p:ph type="body" idx="1"/>
          </p:nvPr>
        </p:nvSpPr>
        <p:spPr>
          <a:xfrm>
            <a:off x="445251" y="1341758"/>
            <a:ext cx="11586964" cy="4645882"/>
          </a:xfrm>
          <a:prstGeom prst="rect">
            <a:avLst/>
          </a:prstGeom>
        </p:spPr>
        <p:txBody>
          <a:bodyPr vert="horz" wrap="square" lIns="124327" tIns="124327" rIns="124327" bIns="124327" numCol="1" anchor="t" anchorCtr="0" compatLnSpc="1">
            <a:prstTxWarp prst="textNoShape">
              <a:avLst/>
            </a:prstTxWarp>
            <a:noAutofit/>
          </a:bodyPr>
          <a:lstStyle/>
          <a:p>
            <a:pPr marL="155429" indent="0">
              <a:lnSpc>
                <a:spcPct val="115000"/>
              </a:lnSpc>
              <a:spcAft>
                <a:spcPts val="0"/>
              </a:spcAft>
              <a:buClr>
                <a:schemeClr val="dk1"/>
              </a:buClr>
              <a:buSzPct val="100000"/>
              <a:buNone/>
            </a:pPr>
            <a:r>
              <a:rPr lang="en" dirty="0">
                <a:solidFill>
                  <a:schemeClr val="tx2">
                    <a:lumMod val="50000"/>
                  </a:schemeClr>
                </a:solidFill>
              </a:rPr>
              <a:t>On October 15th, 2015</a:t>
            </a:r>
            <a:endParaRPr lang="en-US" dirty="0">
              <a:solidFill>
                <a:schemeClr val="tx2">
                  <a:lumMod val="50000"/>
                </a:schemeClr>
              </a:solidFill>
            </a:endParaRPr>
          </a:p>
          <a:p>
            <a:pPr marL="155429" indent="0">
              <a:lnSpc>
                <a:spcPct val="115000"/>
              </a:lnSpc>
              <a:spcAft>
                <a:spcPts val="0"/>
              </a:spcAft>
              <a:buClr>
                <a:schemeClr val="dk1"/>
              </a:buClr>
              <a:buSzPct val="100000"/>
              <a:buNone/>
            </a:pPr>
            <a:r>
              <a:rPr lang="en-US" dirty="0">
                <a:solidFill>
                  <a:schemeClr val="tx2">
                    <a:lumMod val="50000"/>
                  </a:schemeClr>
                </a:solidFill>
              </a:rPr>
              <a:t>H</a:t>
            </a:r>
            <a:r>
              <a:rPr lang="en" dirty="0" err="1">
                <a:solidFill>
                  <a:schemeClr val="tx2">
                    <a:lumMod val="50000"/>
                  </a:schemeClr>
                </a:solidFill>
              </a:rPr>
              <a:t>ackathon</a:t>
            </a:r>
            <a:r>
              <a:rPr lang="en" dirty="0">
                <a:solidFill>
                  <a:schemeClr val="tx2">
                    <a:lumMod val="50000"/>
                  </a:schemeClr>
                </a:solidFill>
              </a:rPr>
              <a:t> project at company offsite</a:t>
            </a:r>
          </a:p>
          <a:p>
            <a:pPr marL="777144" lvl="1" indent="0">
              <a:lnSpc>
                <a:spcPct val="115000"/>
              </a:lnSpc>
              <a:spcAft>
                <a:spcPts val="0"/>
              </a:spcAft>
              <a:buClr>
                <a:schemeClr val="dk1"/>
              </a:buClr>
              <a:buSzPct val="100000"/>
              <a:buNone/>
            </a:pPr>
            <a:r>
              <a:rPr lang="en" sz="2448" dirty="0">
                <a:solidFill>
                  <a:schemeClr val="tx2">
                    <a:lumMod val="50000"/>
                  </a:schemeClr>
                </a:solidFill>
              </a:rPr>
              <a:t>Could we take the ideas behind </a:t>
            </a:r>
            <a:r>
              <a:rPr lang="en" sz="2448" dirty="0" err="1">
                <a:solidFill>
                  <a:schemeClr val="tx2">
                    <a:lumMod val="50000"/>
                  </a:schemeClr>
                </a:solidFill>
              </a:rPr>
              <a:t>npm</a:t>
            </a:r>
            <a:r>
              <a:rPr lang="en-US" sz="2448" dirty="0">
                <a:solidFill>
                  <a:schemeClr val="tx2">
                    <a:lumMod val="50000"/>
                  </a:schemeClr>
                </a:solidFill>
              </a:rPr>
              <a:t> and Homebrew </a:t>
            </a:r>
            <a:r>
              <a:rPr lang="en" sz="2448" dirty="0">
                <a:solidFill>
                  <a:schemeClr val="tx2">
                    <a:lumMod val="50000"/>
                  </a:schemeClr>
                </a:solidFill>
              </a:rPr>
              <a:t>and build something for deploying apps into Kubernetes?</a:t>
            </a:r>
            <a:endParaRPr lang="en" sz="3247" dirty="0">
              <a:solidFill>
                <a:schemeClr val="tx2">
                  <a:lumMod val="50000"/>
                </a:schemeClr>
              </a:solidFill>
            </a:endParaRPr>
          </a:p>
          <a:p>
            <a:pPr marL="155429" indent="0">
              <a:lnSpc>
                <a:spcPct val="115000"/>
              </a:lnSpc>
              <a:buClr>
                <a:schemeClr val="dk1"/>
              </a:buClr>
              <a:buSzPct val="100000"/>
              <a:buNone/>
            </a:pPr>
            <a:r>
              <a:rPr lang="en" dirty="0">
                <a:solidFill>
                  <a:schemeClr val="tx2">
                    <a:lumMod val="50000"/>
                  </a:schemeClr>
                </a:solidFill>
              </a:rPr>
              <a:t>Installation tool for </a:t>
            </a:r>
            <a:r>
              <a:rPr lang="en" dirty="0" err="1">
                <a:solidFill>
                  <a:schemeClr val="tx2">
                    <a:lumMod val="50000"/>
                  </a:schemeClr>
                </a:solidFill>
              </a:rPr>
              <a:t>Deis</a:t>
            </a:r>
            <a:r>
              <a:rPr lang="en" dirty="0">
                <a:solidFill>
                  <a:schemeClr val="tx2">
                    <a:lumMod val="50000"/>
                  </a:schemeClr>
                </a:solidFill>
              </a:rPr>
              <a:t> Workflow</a:t>
            </a:r>
            <a:endParaRPr lang="en-US" dirty="0">
              <a:solidFill>
                <a:schemeClr val="tx2">
                  <a:lumMod val="50000"/>
                </a:schemeClr>
              </a:solidFill>
            </a:endParaRPr>
          </a:p>
          <a:p>
            <a:pPr marL="155429" indent="0">
              <a:lnSpc>
                <a:spcPct val="115000"/>
              </a:lnSpc>
              <a:spcAft>
                <a:spcPts val="0"/>
              </a:spcAft>
              <a:buClr>
                <a:schemeClr val="dk1"/>
              </a:buClr>
              <a:buSzPct val="100000"/>
              <a:buNone/>
            </a:pPr>
            <a:r>
              <a:rPr lang="en" dirty="0">
                <a:solidFill>
                  <a:schemeClr val="tx2">
                    <a:lumMod val="50000"/>
                  </a:schemeClr>
                </a:solidFill>
              </a:rPr>
              <a:t>Announced at the first </a:t>
            </a:r>
            <a:r>
              <a:rPr lang="en" dirty="0" err="1">
                <a:solidFill>
                  <a:schemeClr val="tx2">
                    <a:lumMod val="50000"/>
                  </a:schemeClr>
                </a:solidFill>
              </a:rPr>
              <a:t>KubeCon</a:t>
            </a:r>
            <a:r>
              <a:rPr lang="en" dirty="0">
                <a:solidFill>
                  <a:schemeClr val="tx2">
                    <a:lumMod val="50000"/>
                  </a:schemeClr>
                </a:solidFill>
              </a:rPr>
              <a:t> in San Francisco 2015</a:t>
            </a:r>
            <a:endParaRPr lang="en-US" dirty="0">
              <a:solidFill>
                <a:schemeClr val="tx2">
                  <a:lumMod val="50000"/>
                </a:schemeClr>
              </a:solidFill>
            </a:endParaRPr>
          </a:p>
        </p:txBody>
      </p:sp>
    </p:spTree>
    <p:extLst>
      <p:ext uri="{BB962C8B-B14F-4D97-AF65-F5344CB8AC3E}">
        <p14:creationId xmlns:p14="http://schemas.microsoft.com/office/powerpoint/2010/main" val="1519967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we won’t cover</a:t>
            </a:r>
            <a:endParaRPr lang="en-US" dirty="0"/>
          </a:p>
        </p:txBody>
      </p:sp>
      <p:sp>
        <p:nvSpPr>
          <p:cNvPr id="3" name="Text Placeholder 2"/>
          <p:cNvSpPr>
            <a:spLocks noGrp="1"/>
          </p:cNvSpPr>
          <p:nvPr>
            <p:ph type="body" sz="quarter" idx="10"/>
          </p:nvPr>
        </p:nvSpPr>
        <p:spPr>
          <a:xfrm>
            <a:off x="274702" y="1211288"/>
            <a:ext cx="11888787" cy="5955476"/>
          </a:xfrm>
        </p:spPr>
        <p:txBody>
          <a:bodyPr/>
          <a:lstStyle/>
          <a:p>
            <a:r>
              <a:rPr lang="en-US" sz="2800" dirty="0" smtClean="0"/>
              <a:t>K8S is a large topic, we can’t cover everything in one day</a:t>
            </a:r>
          </a:p>
          <a:p>
            <a:r>
              <a:rPr lang="en-US" sz="2800" dirty="0" smtClean="0"/>
              <a:t>We won’t cover:</a:t>
            </a:r>
          </a:p>
          <a:p>
            <a:pPr lvl="1"/>
            <a:r>
              <a:rPr lang="en-US" sz="2200" dirty="0" smtClean="0"/>
              <a:t>How to secure your cluster (</a:t>
            </a:r>
            <a:r>
              <a:rPr lang="en-US" sz="2200" dirty="0" err="1" smtClean="0"/>
              <a:t>e.g</a:t>
            </a:r>
            <a:r>
              <a:rPr lang="en-US" sz="2200" dirty="0" smtClean="0"/>
              <a:t> </a:t>
            </a:r>
            <a:r>
              <a:rPr lang="en-US" sz="2200" dirty="0" err="1" smtClean="0"/>
              <a:t>PodSecurityPolicy</a:t>
            </a:r>
            <a:r>
              <a:rPr lang="en-US" sz="2200" dirty="0" smtClean="0"/>
              <a:t>, </a:t>
            </a:r>
            <a:r>
              <a:rPr lang="en-US" sz="2200" dirty="0" err="1" smtClean="0"/>
              <a:t>NetworkPolicy</a:t>
            </a:r>
            <a:r>
              <a:rPr lang="en-US" sz="2200" dirty="0" smtClean="0"/>
              <a:t>, </a:t>
            </a:r>
            <a:r>
              <a:rPr lang="en-US" sz="2200" dirty="0" err="1" smtClean="0"/>
              <a:t>etc</a:t>
            </a:r>
            <a:r>
              <a:rPr lang="en-US" sz="2200" dirty="0" smtClean="0"/>
              <a:t>)</a:t>
            </a:r>
          </a:p>
          <a:p>
            <a:pPr lvl="1"/>
            <a:r>
              <a:rPr lang="en-US" sz="2200" dirty="0"/>
              <a:t>Best-practices for building lean, secure Docker images</a:t>
            </a:r>
          </a:p>
          <a:p>
            <a:pPr lvl="1"/>
            <a:r>
              <a:rPr lang="en-US" sz="2200" dirty="0"/>
              <a:t>Best-practices when building native K8S apps</a:t>
            </a:r>
          </a:p>
          <a:p>
            <a:pPr lvl="1"/>
            <a:r>
              <a:rPr lang="en-US" sz="2200" dirty="0" smtClean="0"/>
              <a:t>Different cluster provisioning options e.g. </a:t>
            </a:r>
            <a:r>
              <a:rPr lang="en-US" sz="2200" dirty="0" err="1" smtClean="0"/>
              <a:t>acs</a:t>
            </a:r>
            <a:r>
              <a:rPr lang="en-US" sz="2200" dirty="0" smtClean="0"/>
              <a:t>-engine, </a:t>
            </a:r>
            <a:r>
              <a:rPr lang="en-US" sz="2200" dirty="0" err="1" smtClean="0"/>
              <a:t>kubeadm</a:t>
            </a:r>
            <a:r>
              <a:rPr lang="en-US" sz="2200" dirty="0" smtClean="0"/>
              <a:t>, </a:t>
            </a:r>
            <a:r>
              <a:rPr lang="en-US" sz="2200" dirty="0" err="1" smtClean="0"/>
              <a:t>kubespray</a:t>
            </a:r>
            <a:endParaRPr lang="en-US" sz="2200" dirty="0" smtClean="0"/>
          </a:p>
          <a:p>
            <a:pPr lvl="1"/>
            <a:r>
              <a:rPr lang="en-US" sz="2200" dirty="0" smtClean="0"/>
              <a:t>CNI (Container Network Interface) and different options to meet K8S network requirements</a:t>
            </a:r>
          </a:p>
          <a:p>
            <a:pPr lvl="1"/>
            <a:r>
              <a:rPr lang="en-US" sz="2200" dirty="0" smtClean="0"/>
              <a:t>Advanced scheduling scenarios (</a:t>
            </a:r>
            <a:r>
              <a:rPr lang="en-US" sz="2200" dirty="0" err="1" smtClean="0"/>
              <a:t>e.g</a:t>
            </a:r>
            <a:r>
              <a:rPr lang="en-US" sz="2200" dirty="0" smtClean="0"/>
              <a:t> taints/tolerations, affinity/anti-affinity)</a:t>
            </a:r>
          </a:p>
          <a:p>
            <a:pPr lvl="1"/>
            <a:r>
              <a:rPr lang="en-US" sz="2200" dirty="0" smtClean="0"/>
              <a:t>Service-mesh such as </a:t>
            </a:r>
            <a:r>
              <a:rPr lang="en-US" sz="2200" dirty="0" err="1" smtClean="0"/>
              <a:t>Linkerd</a:t>
            </a:r>
            <a:r>
              <a:rPr lang="en-US" sz="2200" dirty="0" smtClean="0"/>
              <a:t>, </a:t>
            </a:r>
            <a:r>
              <a:rPr lang="en-US" sz="2200" dirty="0" err="1" smtClean="0"/>
              <a:t>Istio</a:t>
            </a:r>
            <a:endParaRPr lang="en-US" sz="2200" dirty="0" smtClean="0"/>
          </a:p>
          <a:p>
            <a:pPr lvl="1"/>
            <a:r>
              <a:rPr lang="en-US" sz="2200" dirty="0" smtClean="0"/>
              <a:t>Auto-scaling cluster nodes on Azure</a:t>
            </a:r>
          </a:p>
          <a:p>
            <a:pPr lvl="1"/>
            <a:r>
              <a:rPr lang="en-US" sz="2200" dirty="0" smtClean="0"/>
              <a:t>Extending K8S e.g. Custom Resource Definitions, custom controllers</a:t>
            </a:r>
          </a:p>
          <a:p>
            <a:pPr lvl="1"/>
            <a:endParaRPr lang="en-US" dirty="0"/>
          </a:p>
          <a:p>
            <a:pPr marL="228600" lvl="1" indent="0">
              <a:buNone/>
            </a:pPr>
            <a:r>
              <a:rPr lang="en-US" sz="3600" i="1" dirty="0" smtClean="0"/>
              <a:t>We do have a 2-Day Kubernetes Bootcamp for that!!</a:t>
            </a:r>
          </a:p>
          <a:p>
            <a:pPr lvl="1"/>
            <a:endParaRPr lang="en-US" dirty="0"/>
          </a:p>
        </p:txBody>
      </p:sp>
    </p:spTree>
    <p:extLst>
      <p:ext uri="{BB962C8B-B14F-4D97-AF65-F5344CB8AC3E}">
        <p14:creationId xmlns:p14="http://schemas.microsoft.com/office/powerpoint/2010/main" val="1449397081"/>
      </p:ext>
    </p:extLst>
  </p:cSld>
  <p:clrMapOvr>
    <a:masterClrMapping/>
  </p:clrMapOvr>
  <p:transition spd="med">
    <p:fade/>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Helm Charts</a:t>
            </a:r>
          </a:p>
        </p:txBody>
      </p:sp>
      <p:sp>
        <p:nvSpPr>
          <p:cNvPr id="3" name="Text Placeholder 2"/>
          <p:cNvSpPr>
            <a:spLocks noGrp="1"/>
          </p:cNvSpPr>
          <p:nvPr>
            <p:ph type="body" sz="quarter" idx="10"/>
          </p:nvPr>
        </p:nvSpPr>
        <p:spPr>
          <a:xfrm>
            <a:off x="368091" y="1091526"/>
            <a:ext cx="11702660" cy="5559233"/>
          </a:xfrm>
        </p:spPr>
        <p:txBody>
          <a:bodyPr/>
          <a:lstStyle/>
          <a:p>
            <a:r>
              <a:rPr lang="en-US" sz="2000" dirty="0">
                <a:solidFill>
                  <a:schemeClr val="tx2">
                    <a:lumMod val="50000"/>
                  </a:schemeClr>
                </a:solidFill>
              </a:rPr>
              <a:t>Application definition</a:t>
            </a:r>
          </a:p>
          <a:p>
            <a:endParaRPr lang="en-US" sz="2000" dirty="0">
              <a:solidFill>
                <a:schemeClr val="tx2">
                  <a:lumMod val="50000"/>
                </a:schemeClr>
              </a:solidFill>
            </a:endParaRPr>
          </a:p>
          <a:p>
            <a:r>
              <a:rPr lang="en-US" sz="2000" dirty="0">
                <a:solidFill>
                  <a:schemeClr val="tx2">
                    <a:lumMod val="50000"/>
                  </a:schemeClr>
                </a:solidFill>
              </a:rPr>
              <a:t>Consists of: </a:t>
            </a:r>
          </a:p>
          <a:p>
            <a:pPr marL="457112" indent="-457112">
              <a:buFont typeface="Arial" charset="0"/>
              <a:buChar char="•"/>
            </a:pPr>
            <a:r>
              <a:rPr lang="en-US" sz="2000" dirty="0">
                <a:solidFill>
                  <a:schemeClr val="tx2">
                    <a:lumMod val="50000"/>
                  </a:schemeClr>
                </a:solidFill>
              </a:rPr>
              <a:t>Metadata</a:t>
            </a:r>
          </a:p>
          <a:p>
            <a:pPr marL="457112" indent="-457112">
              <a:buFont typeface="Arial" charset="0"/>
              <a:buChar char="•"/>
            </a:pPr>
            <a:r>
              <a:rPr lang="en-US" sz="2000" dirty="0">
                <a:solidFill>
                  <a:schemeClr val="tx2">
                    <a:lumMod val="50000"/>
                  </a:schemeClr>
                </a:solidFill>
              </a:rPr>
              <a:t>Kubernetes resource definitions</a:t>
            </a:r>
          </a:p>
          <a:p>
            <a:pPr marL="457112" indent="-457112">
              <a:buFont typeface="Arial" charset="0"/>
              <a:buChar char="•"/>
            </a:pPr>
            <a:r>
              <a:rPr lang="en-US" sz="2000" dirty="0">
                <a:solidFill>
                  <a:schemeClr val="tx2">
                    <a:lumMod val="50000"/>
                  </a:schemeClr>
                </a:solidFill>
              </a:rPr>
              <a:t>Configuration</a:t>
            </a:r>
          </a:p>
          <a:p>
            <a:pPr marL="457112" indent="-457112">
              <a:buFont typeface="Arial" charset="0"/>
              <a:buChar char="•"/>
            </a:pPr>
            <a:r>
              <a:rPr lang="en-US" sz="2000" dirty="0">
                <a:solidFill>
                  <a:schemeClr val="tx2">
                    <a:lumMod val="50000"/>
                  </a:schemeClr>
                </a:solidFill>
              </a:rPr>
              <a:t>Documentation</a:t>
            </a:r>
          </a:p>
          <a:p>
            <a:endParaRPr lang="en-US" sz="2000" dirty="0">
              <a:solidFill>
                <a:schemeClr val="tx2">
                  <a:lumMod val="50000"/>
                </a:schemeClr>
              </a:solidFill>
            </a:endParaRPr>
          </a:p>
          <a:p>
            <a:r>
              <a:rPr lang="en-US" sz="2000" dirty="0">
                <a:solidFill>
                  <a:schemeClr val="tx2">
                    <a:lumMod val="50000"/>
                  </a:schemeClr>
                </a:solidFill>
              </a:rPr>
              <a:t>Stored in chart repository</a:t>
            </a:r>
          </a:p>
          <a:p>
            <a:pPr marL="457112" indent="-457112">
              <a:buFont typeface="Arial" charset="0"/>
              <a:buChar char="•"/>
            </a:pPr>
            <a:r>
              <a:rPr lang="en-US" sz="2000" dirty="0">
                <a:solidFill>
                  <a:schemeClr val="tx2">
                    <a:lumMod val="50000"/>
                  </a:schemeClr>
                </a:solidFill>
              </a:rPr>
              <a:t>Any HTTP server that can house YAML/tar files (Azure, GitHub pages, etc.)</a:t>
            </a:r>
          </a:p>
          <a:p>
            <a:pPr marL="457112" indent="-457112">
              <a:buFont typeface="Arial" charset="0"/>
              <a:buChar char="•"/>
            </a:pPr>
            <a:r>
              <a:rPr lang="en-US" sz="2000" dirty="0">
                <a:solidFill>
                  <a:schemeClr val="tx2">
                    <a:lumMod val="50000"/>
                  </a:schemeClr>
                </a:solidFill>
              </a:rPr>
              <a:t>Public repo with community supported charts (</a:t>
            </a:r>
            <a:r>
              <a:rPr lang="en-US" sz="2000" dirty="0" err="1">
                <a:solidFill>
                  <a:schemeClr val="tx2">
                    <a:lumMod val="50000"/>
                  </a:schemeClr>
                </a:solidFill>
              </a:rPr>
              <a:t>eg</a:t>
            </a:r>
            <a:r>
              <a:rPr lang="en-US" sz="2000" dirty="0">
                <a:solidFill>
                  <a:schemeClr val="tx2">
                    <a:lumMod val="50000"/>
                  </a:schemeClr>
                </a:solidFill>
              </a:rPr>
              <a:t> </a:t>
            </a:r>
            <a:r>
              <a:rPr lang="mr-IN" sz="2000" dirty="0">
                <a:solidFill>
                  <a:schemeClr val="tx2">
                    <a:lumMod val="50000"/>
                  </a:schemeClr>
                </a:solidFill>
              </a:rPr>
              <a:t>–</a:t>
            </a:r>
            <a:r>
              <a:rPr lang="en-US" sz="2000" dirty="0">
                <a:solidFill>
                  <a:schemeClr val="tx2">
                    <a:lumMod val="50000"/>
                  </a:schemeClr>
                </a:solidFill>
              </a:rPr>
              <a:t> Jenkins, Mongo, etc.)</a:t>
            </a:r>
            <a:br>
              <a:rPr lang="en-US" sz="2000" dirty="0">
                <a:solidFill>
                  <a:schemeClr val="tx2">
                    <a:lumMod val="50000"/>
                  </a:schemeClr>
                </a:solidFill>
              </a:rPr>
            </a:br>
            <a:endParaRPr lang="en-US" sz="2000" dirty="0">
              <a:solidFill>
                <a:schemeClr val="tx2">
                  <a:lumMod val="50000"/>
                </a:schemeClr>
              </a:solidFill>
            </a:endParaRPr>
          </a:p>
          <a:p>
            <a:r>
              <a:rPr lang="en-US" sz="2000" dirty="0">
                <a:solidFill>
                  <a:schemeClr val="tx2">
                    <a:lumMod val="50000"/>
                  </a:schemeClr>
                </a:solidFill>
              </a:rPr>
              <a:t>Helm (CLI) + Tiller </a:t>
            </a:r>
            <a:r>
              <a:rPr lang="en-US" sz="2000">
                <a:solidFill>
                  <a:schemeClr val="tx2">
                    <a:lumMod val="50000"/>
                  </a:schemeClr>
                </a:solidFill>
              </a:rPr>
              <a:t>(</a:t>
            </a:r>
            <a:r>
              <a:rPr lang="en-US" sz="2000" smtClean="0">
                <a:solidFill>
                  <a:schemeClr val="tx2">
                    <a:lumMod val="50000"/>
                  </a:schemeClr>
                </a:solidFill>
              </a:rPr>
              <a:t>server </a:t>
            </a:r>
            <a:r>
              <a:rPr lang="en-US" sz="2000" dirty="0">
                <a:solidFill>
                  <a:schemeClr val="tx2">
                    <a:lumMod val="50000"/>
                  </a:schemeClr>
                </a:solidFill>
              </a:rPr>
              <a:t>side)</a:t>
            </a:r>
          </a:p>
          <a:p>
            <a:endParaRPr lang="en-US" sz="2000" dirty="0">
              <a:solidFill>
                <a:schemeClr val="tx2">
                  <a:lumMod val="50000"/>
                </a:schemeClr>
              </a:solidFill>
            </a:endParaRPr>
          </a:p>
          <a:p>
            <a:r>
              <a:rPr lang="en-US" sz="2000" dirty="0">
                <a:solidFill>
                  <a:schemeClr val="tx2">
                    <a:lumMod val="50000"/>
                  </a:schemeClr>
                </a:solidFill>
              </a:rPr>
              <a:t>Release:  Instance of chart + values -&gt; Kubernetes</a:t>
            </a:r>
          </a:p>
        </p:txBody>
      </p:sp>
    </p:spTree>
    <p:extLst>
      <p:ext uri="{BB962C8B-B14F-4D97-AF65-F5344CB8AC3E}">
        <p14:creationId xmlns:p14="http://schemas.microsoft.com/office/powerpoint/2010/main" val="1125464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6146" y="258642"/>
            <a:ext cx="9375361" cy="6258389"/>
          </a:xfrm>
          <a:prstGeom prst="rect">
            <a:avLst/>
          </a:prstGeom>
        </p:spPr>
      </p:pic>
    </p:spTree>
    <p:extLst>
      <p:ext uri="{BB962C8B-B14F-4D97-AF65-F5344CB8AC3E}">
        <p14:creationId xmlns:p14="http://schemas.microsoft.com/office/powerpoint/2010/main" val="558134933"/>
      </p:ext>
    </p:extLst>
  </p:cSld>
  <p:clrMapOvr>
    <a:masterClrMapping/>
  </p:clrMapOvr>
  <p:transition>
    <p:fade/>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Shape 336"/>
          <p:cNvSpPr txBox="1">
            <a:spLocks noGrp="1"/>
          </p:cNvSpPr>
          <p:nvPr>
            <p:ph type="title"/>
          </p:nvPr>
        </p:nvSpPr>
        <p:spPr>
          <a:prstGeom prst="rect">
            <a:avLst/>
          </a:prstGeom>
        </p:spPr>
        <p:txBody>
          <a:bodyPr vert="horz" wrap="square" lIns="124327" tIns="124327" rIns="124327" bIns="124327" rtlCol="0" anchor="t" anchorCtr="0">
            <a:noAutofit/>
          </a:bodyPr>
          <a:lstStyle/>
          <a:p>
            <a:pPr defTabSz="931505" eaLnBrk="0" fontAlgn="base" hangingPunct="0">
              <a:spcBef>
                <a:spcPct val="0"/>
              </a:spcBef>
              <a:spcAft>
                <a:spcPct val="0"/>
              </a:spcAft>
            </a:pPr>
            <a:r>
              <a:rPr lang="en-US" sz="5198" dirty="0">
                <a:solidFill>
                  <a:srgbClr val="0078D7"/>
                </a:solidFill>
                <a:ea typeface="ＭＳ Ｐゴシック" charset="0"/>
              </a:rPr>
              <a:t>Chart structure</a:t>
            </a:r>
            <a:endParaRPr lang="en" sz="5198" dirty="0">
              <a:solidFill>
                <a:srgbClr val="0078D7"/>
              </a:solidFill>
              <a:ea typeface="ＭＳ Ｐゴシック" charset="0"/>
            </a:endParaRPr>
          </a:p>
        </p:txBody>
      </p:sp>
      <p:sp>
        <p:nvSpPr>
          <p:cNvPr id="337" name="Shape 337"/>
          <p:cNvSpPr txBox="1">
            <a:spLocks noGrp="1"/>
          </p:cNvSpPr>
          <p:nvPr>
            <p:ph type="body" idx="1"/>
          </p:nvPr>
        </p:nvSpPr>
        <p:spPr>
          <a:prstGeom prst="rect">
            <a:avLst/>
          </a:prstGeom>
        </p:spPr>
        <p:txBody>
          <a:bodyPr vert="horz" wrap="square" lIns="124327" tIns="124327" rIns="124327" bIns="124327" rtlCol="0" anchor="t" anchorCtr="0">
            <a:noAutofit/>
          </a:bodyPr>
          <a:lstStyle/>
          <a:p>
            <a:pPr marL="621716" indent="-466287">
              <a:lnSpc>
                <a:spcPct val="115000"/>
              </a:lnSpc>
              <a:buClr>
                <a:schemeClr val="dk1"/>
              </a:buClr>
              <a:buSzPct val="100000"/>
            </a:pPr>
            <a:r>
              <a:rPr lang="en" dirty="0">
                <a:solidFill>
                  <a:schemeClr val="dk1"/>
                </a:solidFill>
              </a:rPr>
              <a:t>Charts </a:t>
            </a:r>
            <a:r>
              <a:rPr lang="en-US" dirty="0">
                <a:solidFill>
                  <a:schemeClr val="dk1"/>
                </a:solidFill>
              </a:rPr>
              <a:t>have structure</a:t>
            </a:r>
          </a:p>
          <a:p>
            <a:pPr marL="850289" lvl="1" indent="-466287">
              <a:lnSpc>
                <a:spcPct val="115000"/>
              </a:lnSpc>
              <a:buClr>
                <a:schemeClr val="dk1"/>
              </a:buClr>
              <a:buSzPct val="100000"/>
            </a:pPr>
            <a:r>
              <a:rPr lang="en-US" sz="2720" dirty="0">
                <a:solidFill>
                  <a:schemeClr val="dk1"/>
                </a:solidFill>
              </a:rPr>
              <a:t>Set of conventions, including file and directory names</a:t>
            </a:r>
          </a:p>
          <a:p>
            <a:pPr marL="850289" lvl="1" indent="-466287">
              <a:lnSpc>
                <a:spcPct val="115000"/>
              </a:lnSpc>
              <a:buClr>
                <a:schemeClr val="dk1"/>
              </a:buClr>
              <a:buSzPct val="100000"/>
            </a:pPr>
            <a:r>
              <a:rPr lang="en-US" sz="2720" dirty="0">
                <a:solidFill>
                  <a:schemeClr val="dk1"/>
                </a:solidFill>
              </a:rPr>
              <a:t>Charts can be </a:t>
            </a:r>
            <a:r>
              <a:rPr lang="en" sz="2720" dirty="0">
                <a:solidFill>
                  <a:schemeClr val="dk1"/>
                </a:solidFill>
              </a:rPr>
              <a:t>packaged into </a:t>
            </a:r>
            <a:r>
              <a:rPr lang="en-US" sz="2720" dirty="0" err="1">
                <a:solidFill>
                  <a:schemeClr val="dk1"/>
                </a:solidFill>
              </a:rPr>
              <a:t>tarballs</a:t>
            </a:r>
            <a:r>
              <a:rPr lang="en-US" sz="2720" dirty="0">
                <a:solidFill>
                  <a:schemeClr val="dk1"/>
                </a:solidFill>
              </a:rPr>
              <a:t> for distribution</a:t>
            </a:r>
            <a:endParaRPr lang="en" sz="2720" dirty="0">
              <a:solidFill>
                <a:schemeClr val="dk1"/>
              </a:solidFill>
            </a:endParaRPr>
          </a:p>
        </p:txBody>
      </p:sp>
    </p:spTree>
    <p:extLst>
      <p:ext uri="{BB962C8B-B14F-4D97-AF65-F5344CB8AC3E}">
        <p14:creationId xmlns:p14="http://schemas.microsoft.com/office/powerpoint/2010/main" val="7933052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Shape 342"/>
          <p:cNvSpPr txBox="1">
            <a:spLocks noGrp="1"/>
          </p:cNvSpPr>
          <p:nvPr>
            <p:ph type="title"/>
          </p:nvPr>
        </p:nvSpPr>
        <p:spPr>
          <a:prstGeom prst="rect">
            <a:avLst/>
          </a:prstGeom>
        </p:spPr>
        <p:txBody>
          <a:bodyPr vert="horz" wrap="square" lIns="124327" tIns="124327" rIns="124327" bIns="124327" rtlCol="0" anchor="t" anchorCtr="0">
            <a:noAutofit/>
          </a:bodyPr>
          <a:lstStyle/>
          <a:p>
            <a:pPr defTabSz="931505" eaLnBrk="0" fontAlgn="base" hangingPunct="0">
              <a:spcBef>
                <a:spcPct val="0"/>
              </a:spcBef>
              <a:spcAft>
                <a:spcPct val="0"/>
              </a:spcAft>
            </a:pPr>
            <a:r>
              <a:rPr lang="en-US" sz="5198" dirty="0">
                <a:solidFill>
                  <a:srgbClr val="0078D7"/>
                </a:solidFill>
                <a:ea typeface="ＭＳ Ｐゴシック" charset="0"/>
              </a:rPr>
              <a:t>Chart structure</a:t>
            </a:r>
            <a:endParaRPr lang="en" sz="5198" dirty="0">
              <a:solidFill>
                <a:srgbClr val="0078D7"/>
              </a:solidFill>
              <a:ea typeface="ＭＳ Ｐゴシック" charset="0"/>
            </a:endParaRPr>
          </a:p>
        </p:txBody>
      </p:sp>
      <p:sp>
        <p:nvSpPr>
          <p:cNvPr id="343" name="Shape 343"/>
          <p:cNvSpPr txBox="1">
            <a:spLocks noGrp="1"/>
          </p:cNvSpPr>
          <p:nvPr>
            <p:ph type="body" idx="1"/>
          </p:nvPr>
        </p:nvSpPr>
        <p:spPr>
          <a:prstGeom prst="rect">
            <a:avLst/>
          </a:prstGeom>
        </p:spPr>
        <p:txBody>
          <a:bodyPr vert="horz" wrap="square" lIns="124327" tIns="124327" rIns="124327" bIns="124327" rtlCol="0" anchor="t" anchorCtr="0">
            <a:noAutofit/>
          </a:bodyPr>
          <a:lstStyle/>
          <a:p>
            <a:pPr marL="621716" indent="-466287">
              <a:lnSpc>
                <a:spcPct val="115000"/>
              </a:lnSpc>
              <a:buClr>
                <a:schemeClr val="dk1"/>
              </a:buClr>
              <a:buSzPct val="100000"/>
            </a:pPr>
            <a:r>
              <a:rPr lang="en" dirty="0">
                <a:solidFill>
                  <a:schemeClr val="dk1"/>
                </a:solidFill>
              </a:rPr>
              <a:t>Layout</a:t>
            </a:r>
          </a:p>
          <a:p>
            <a:pPr marL="1243431" lvl="1" indent="-466287">
              <a:lnSpc>
                <a:spcPct val="115000"/>
              </a:lnSpc>
              <a:buClr>
                <a:schemeClr val="dk1"/>
              </a:buClr>
              <a:buSzPct val="100000"/>
            </a:pPr>
            <a:r>
              <a:rPr lang="en" sz="2448" dirty="0">
                <a:solidFill>
                  <a:schemeClr val="dk1"/>
                </a:solidFill>
              </a:rPr>
              <a:t>Helm expects a strict chart structure</a:t>
            </a:r>
          </a:p>
        </p:txBody>
      </p:sp>
      <p:pic>
        <p:nvPicPr>
          <p:cNvPr id="344" name="Shape 344" descr="Screen Shot 2017-03-01 at 12.48.28 AM.png"/>
          <p:cNvPicPr preferRelativeResize="0"/>
          <p:nvPr/>
        </p:nvPicPr>
        <p:blipFill>
          <a:blip r:embed="rId3">
            <a:alphaModFix/>
          </a:blip>
          <a:stretch>
            <a:fillRect/>
          </a:stretch>
        </p:blipFill>
        <p:spPr>
          <a:xfrm>
            <a:off x="424755" y="3130459"/>
            <a:ext cx="11668491" cy="2671410"/>
          </a:xfrm>
          <a:prstGeom prst="rect">
            <a:avLst/>
          </a:prstGeom>
          <a:noFill/>
          <a:ln>
            <a:noFill/>
          </a:ln>
        </p:spPr>
      </p:pic>
    </p:spTree>
    <p:extLst>
      <p:ext uri="{BB962C8B-B14F-4D97-AF65-F5344CB8AC3E}">
        <p14:creationId xmlns:p14="http://schemas.microsoft.com/office/powerpoint/2010/main" val="20030238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49" name="Shape 349"/>
          <p:cNvSpPr txBox="1">
            <a:spLocks noGrp="1"/>
          </p:cNvSpPr>
          <p:nvPr>
            <p:ph type="title"/>
          </p:nvPr>
        </p:nvSpPr>
        <p:spPr>
          <a:prstGeom prst="rect">
            <a:avLst/>
          </a:prstGeom>
        </p:spPr>
        <p:txBody>
          <a:bodyPr vert="horz" wrap="square" lIns="124327" tIns="124327" rIns="124327" bIns="124327" rtlCol="0" anchor="t" anchorCtr="0">
            <a:noAutofit/>
          </a:bodyPr>
          <a:lstStyle/>
          <a:p>
            <a:pPr defTabSz="931505" eaLnBrk="0" fontAlgn="base" hangingPunct="0">
              <a:spcBef>
                <a:spcPct val="0"/>
              </a:spcBef>
              <a:spcAft>
                <a:spcPct val="0"/>
              </a:spcAft>
            </a:pPr>
            <a:r>
              <a:rPr lang="en-US" sz="5198" dirty="0" err="1">
                <a:solidFill>
                  <a:srgbClr val="0078D7"/>
                </a:solidFill>
                <a:ea typeface="ＭＳ Ｐゴシック" charset="0"/>
              </a:rPr>
              <a:t>Chart.yaml</a:t>
            </a:r>
            <a:endParaRPr lang="en" sz="5198" dirty="0">
              <a:solidFill>
                <a:srgbClr val="0078D7"/>
              </a:solidFill>
              <a:ea typeface="ＭＳ Ｐゴシック" charset="0"/>
            </a:endParaRPr>
          </a:p>
        </p:txBody>
      </p:sp>
      <p:pic>
        <p:nvPicPr>
          <p:cNvPr id="351" name="Shape 351" descr="Screen Shot 2017-03-01 at 12.51.44 AM.png"/>
          <p:cNvPicPr preferRelativeResize="0"/>
          <p:nvPr/>
        </p:nvPicPr>
        <p:blipFill rotWithShape="1">
          <a:blip r:embed="rId3">
            <a:alphaModFix/>
          </a:blip>
          <a:srcRect r="16114"/>
          <a:stretch/>
        </p:blipFill>
        <p:spPr>
          <a:xfrm>
            <a:off x="1241519" y="1811647"/>
            <a:ext cx="10430695" cy="4224727"/>
          </a:xfrm>
          <a:prstGeom prst="rect">
            <a:avLst/>
          </a:prstGeom>
          <a:noFill/>
          <a:ln>
            <a:noFill/>
          </a:ln>
        </p:spPr>
      </p:pic>
    </p:spTree>
    <p:extLst>
      <p:ext uri="{BB962C8B-B14F-4D97-AF65-F5344CB8AC3E}">
        <p14:creationId xmlns:p14="http://schemas.microsoft.com/office/powerpoint/2010/main" val="2512941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Shape 392"/>
          <p:cNvSpPr txBox="1">
            <a:spLocks noGrp="1"/>
          </p:cNvSpPr>
          <p:nvPr>
            <p:ph type="title"/>
          </p:nvPr>
        </p:nvSpPr>
        <p:spPr>
          <a:prstGeom prst="rect">
            <a:avLst/>
          </a:prstGeom>
        </p:spPr>
        <p:txBody>
          <a:bodyPr vert="horz" wrap="square" lIns="124327" tIns="124327" rIns="124327" bIns="124327" rtlCol="0" anchor="t" anchorCtr="0">
            <a:noAutofit/>
          </a:bodyPr>
          <a:lstStyle/>
          <a:p>
            <a:pPr defTabSz="931505" eaLnBrk="0" fontAlgn="base" hangingPunct="0">
              <a:spcBef>
                <a:spcPct val="0"/>
              </a:spcBef>
              <a:spcAft>
                <a:spcPct val="0"/>
              </a:spcAft>
            </a:pPr>
            <a:r>
              <a:rPr lang="en-US" sz="5198" dirty="0">
                <a:solidFill>
                  <a:srgbClr val="0078D7"/>
                </a:solidFill>
                <a:ea typeface="ＭＳ Ｐゴシック" charset="0"/>
              </a:rPr>
              <a:t>Helm </a:t>
            </a:r>
            <a:r>
              <a:rPr lang="en-US" sz="5198" dirty="0" err="1">
                <a:solidFill>
                  <a:srgbClr val="0078D7"/>
                </a:solidFill>
                <a:ea typeface="ＭＳ Ｐゴシック" charset="0"/>
              </a:rPr>
              <a:t>values.yaml</a:t>
            </a:r>
            <a:endParaRPr lang="en" sz="5198" dirty="0">
              <a:solidFill>
                <a:srgbClr val="0078D7"/>
              </a:solidFill>
              <a:ea typeface="ＭＳ Ｐゴシック" charset="0"/>
            </a:endParaRPr>
          </a:p>
        </p:txBody>
      </p:sp>
      <p:sp>
        <p:nvSpPr>
          <p:cNvPr id="393" name="Shape 393"/>
          <p:cNvSpPr txBox="1">
            <a:spLocks noGrp="1"/>
          </p:cNvSpPr>
          <p:nvPr>
            <p:ph type="body" idx="1"/>
          </p:nvPr>
        </p:nvSpPr>
        <p:spPr>
          <a:prstGeom prst="rect">
            <a:avLst/>
          </a:prstGeom>
        </p:spPr>
        <p:txBody>
          <a:bodyPr vert="horz" wrap="square" lIns="124327" tIns="124327" rIns="124327" bIns="124327" rtlCol="0" anchor="t" anchorCtr="0">
            <a:noAutofit/>
          </a:bodyPr>
          <a:lstStyle/>
          <a:p>
            <a:pPr marL="621716" indent="-466287">
              <a:lnSpc>
                <a:spcPct val="115000"/>
              </a:lnSpc>
              <a:buClr>
                <a:schemeClr val="dk1"/>
              </a:buClr>
              <a:buSzPct val="100000"/>
            </a:pPr>
            <a:r>
              <a:rPr lang="en-US" dirty="0">
                <a:solidFill>
                  <a:schemeClr val="dk1"/>
                </a:solidFill>
              </a:rPr>
              <a:t>The knobs and dials:</a:t>
            </a:r>
          </a:p>
          <a:p>
            <a:pPr marL="1243431" lvl="1" indent="-466287">
              <a:lnSpc>
                <a:spcPct val="115000"/>
              </a:lnSpc>
              <a:buClr>
                <a:schemeClr val="dk1"/>
              </a:buClr>
              <a:buSzPct val="128571"/>
            </a:pPr>
            <a:r>
              <a:rPr lang="en" dirty="0">
                <a:solidFill>
                  <a:schemeClr val="dk1"/>
                </a:solidFill>
              </a:rPr>
              <a:t>A </a:t>
            </a:r>
            <a:r>
              <a:rPr lang="en" dirty="0" err="1">
                <a:solidFill>
                  <a:schemeClr val="dk1"/>
                </a:solidFill>
                <a:latin typeface="Courier New"/>
                <a:ea typeface="Courier New"/>
                <a:cs typeface="Courier New"/>
                <a:sym typeface="Courier New"/>
              </a:rPr>
              <a:t>values.yaml</a:t>
            </a:r>
            <a:r>
              <a:rPr lang="en" dirty="0">
                <a:solidFill>
                  <a:schemeClr val="dk1"/>
                </a:solidFill>
              </a:rPr>
              <a:t> file provided with the chart that contains </a:t>
            </a:r>
            <a:r>
              <a:rPr lang="en" b="1" dirty="0">
                <a:solidFill>
                  <a:schemeClr val="dk1"/>
                </a:solidFill>
              </a:rPr>
              <a:t>default </a:t>
            </a:r>
            <a:r>
              <a:rPr lang="en" dirty="0">
                <a:solidFill>
                  <a:schemeClr val="dk1"/>
                </a:solidFill>
              </a:rPr>
              <a:t>values</a:t>
            </a:r>
            <a:endParaRPr lang="en-US" dirty="0">
              <a:solidFill>
                <a:schemeClr val="dk1"/>
              </a:solidFill>
            </a:endParaRPr>
          </a:p>
          <a:p>
            <a:pPr marL="1243431" lvl="1" indent="-466287">
              <a:lnSpc>
                <a:spcPct val="115000"/>
              </a:lnSpc>
              <a:buClr>
                <a:schemeClr val="dk1"/>
              </a:buClr>
              <a:buSzPct val="128571"/>
            </a:pPr>
            <a:r>
              <a:rPr lang="en-US" dirty="0">
                <a:solidFill>
                  <a:schemeClr val="dk1"/>
                </a:solidFill>
              </a:rPr>
              <a:t>Use -f to provide your own values overrides</a:t>
            </a:r>
          </a:p>
          <a:p>
            <a:pPr marL="1243431" lvl="1" indent="-466287">
              <a:lnSpc>
                <a:spcPct val="115000"/>
              </a:lnSpc>
              <a:buClr>
                <a:schemeClr val="dk1"/>
              </a:buClr>
              <a:buSzPct val="128571"/>
            </a:pPr>
            <a:r>
              <a:rPr lang="en-US" dirty="0">
                <a:solidFill>
                  <a:schemeClr val="dk1"/>
                </a:solidFill>
              </a:rPr>
              <a:t>Use --set to override individual values</a:t>
            </a:r>
            <a:endParaRPr lang="en" dirty="0">
              <a:solidFill>
                <a:schemeClr val="dk1"/>
              </a:solidFill>
            </a:endParaRPr>
          </a:p>
        </p:txBody>
      </p:sp>
    </p:spTree>
    <p:extLst>
      <p:ext uri="{BB962C8B-B14F-4D97-AF65-F5344CB8AC3E}">
        <p14:creationId xmlns:p14="http://schemas.microsoft.com/office/powerpoint/2010/main" val="1843906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Shape 374"/>
          <p:cNvSpPr txBox="1">
            <a:spLocks noGrp="1"/>
          </p:cNvSpPr>
          <p:nvPr>
            <p:ph type="title"/>
          </p:nvPr>
        </p:nvSpPr>
        <p:spPr>
          <a:prstGeom prst="rect">
            <a:avLst/>
          </a:prstGeom>
        </p:spPr>
        <p:txBody>
          <a:bodyPr vert="horz" wrap="square" lIns="124327" tIns="124327" rIns="124327" bIns="124327" rtlCol="0" anchor="t" anchorCtr="0">
            <a:noAutofit/>
          </a:bodyPr>
          <a:lstStyle/>
          <a:p>
            <a:pPr defTabSz="931505" eaLnBrk="0" fontAlgn="base" hangingPunct="0">
              <a:spcBef>
                <a:spcPct val="0"/>
              </a:spcBef>
              <a:spcAft>
                <a:spcPct val="0"/>
              </a:spcAft>
            </a:pPr>
            <a:r>
              <a:rPr lang="en-US" sz="5198" dirty="0">
                <a:solidFill>
                  <a:srgbClr val="0078D7"/>
                </a:solidFill>
                <a:ea typeface="ＭＳ Ｐゴシック" charset="0"/>
              </a:rPr>
              <a:t>Helm Templates</a:t>
            </a:r>
            <a:endParaRPr lang="en" sz="5198" dirty="0">
              <a:solidFill>
                <a:srgbClr val="0078D7"/>
              </a:solidFill>
              <a:ea typeface="ＭＳ Ｐゴシック" charset="0"/>
            </a:endParaRPr>
          </a:p>
        </p:txBody>
      </p:sp>
      <p:sp>
        <p:nvSpPr>
          <p:cNvPr id="375" name="Shape 375"/>
          <p:cNvSpPr txBox="1">
            <a:spLocks noGrp="1"/>
          </p:cNvSpPr>
          <p:nvPr>
            <p:ph type="body" idx="1"/>
          </p:nvPr>
        </p:nvSpPr>
        <p:spPr>
          <a:prstGeom prst="rect">
            <a:avLst/>
          </a:prstGeom>
        </p:spPr>
        <p:txBody>
          <a:bodyPr vert="horz" wrap="square" lIns="124327" tIns="124327" rIns="124327" bIns="124327" rtlCol="0" anchor="t" anchorCtr="0">
            <a:noAutofit/>
          </a:bodyPr>
          <a:lstStyle/>
          <a:p>
            <a:pPr marL="621716" indent="-466287">
              <a:lnSpc>
                <a:spcPct val="115000"/>
              </a:lnSpc>
              <a:buClr>
                <a:schemeClr val="dk1"/>
              </a:buClr>
              <a:buSzPct val="100000"/>
            </a:pPr>
            <a:r>
              <a:rPr lang="en" dirty="0">
                <a:solidFill>
                  <a:schemeClr val="dk1"/>
                </a:solidFill>
              </a:rPr>
              <a:t>Built on Go’s template language w/addition of 50 or so add-on template functions</a:t>
            </a:r>
            <a:endParaRPr lang="en-US" dirty="0">
              <a:solidFill>
                <a:schemeClr val="dk1"/>
              </a:solidFill>
            </a:endParaRPr>
          </a:p>
          <a:p>
            <a:pPr marL="621716" indent="-466287">
              <a:lnSpc>
                <a:spcPct val="115000"/>
              </a:lnSpc>
              <a:buClr>
                <a:schemeClr val="dk1"/>
              </a:buClr>
              <a:buSzPct val="100000"/>
            </a:pPr>
            <a:r>
              <a:rPr lang="en-US" dirty="0">
                <a:solidFill>
                  <a:schemeClr val="dk1"/>
                </a:solidFill>
              </a:rPr>
              <a:t>Almost anything goes! ;-)</a:t>
            </a:r>
          </a:p>
          <a:p>
            <a:pPr marL="621716" indent="-466287">
              <a:lnSpc>
                <a:spcPct val="115000"/>
              </a:lnSpc>
              <a:buClr>
                <a:schemeClr val="dk1"/>
              </a:buClr>
              <a:buSzPct val="100000"/>
            </a:pPr>
            <a:r>
              <a:rPr lang="en" dirty="0">
                <a:solidFill>
                  <a:schemeClr val="dk1"/>
                </a:solidFill>
              </a:rPr>
              <a:t>Also useful in generating random values (e.g. passwords)</a:t>
            </a:r>
          </a:p>
          <a:p>
            <a:pPr marL="1243431" lvl="1" indent="-466287">
              <a:lnSpc>
                <a:spcPct val="115000"/>
              </a:lnSpc>
              <a:buClr>
                <a:schemeClr val="dk1"/>
              </a:buClr>
              <a:buSzPct val="100000"/>
            </a:pPr>
            <a:r>
              <a:rPr lang="en" sz="2448" dirty="0">
                <a:solidFill>
                  <a:schemeClr val="dk1"/>
                </a:solidFill>
              </a:rPr>
              <a:t>Provides flow control (if/else, with, range, </a:t>
            </a:r>
            <a:r>
              <a:rPr lang="en" sz="2448" dirty="0" err="1">
                <a:solidFill>
                  <a:schemeClr val="dk1"/>
                </a:solidFill>
              </a:rPr>
              <a:t>etc</a:t>
            </a:r>
            <a:r>
              <a:rPr lang="en" sz="2448" dirty="0">
                <a:solidFill>
                  <a:schemeClr val="dk1"/>
                </a:solidFill>
              </a:rPr>
              <a:t>)</a:t>
            </a:r>
          </a:p>
          <a:p>
            <a:pPr marL="1243431" lvl="1" indent="-466287">
              <a:lnSpc>
                <a:spcPct val="115000"/>
              </a:lnSpc>
              <a:buClr>
                <a:schemeClr val="dk1"/>
              </a:buClr>
              <a:buSzPct val="100000"/>
            </a:pPr>
            <a:r>
              <a:rPr lang="en" sz="2448" dirty="0">
                <a:solidFill>
                  <a:schemeClr val="dk1"/>
                </a:solidFill>
              </a:rPr>
              <a:t>Named templates (partials)</a:t>
            </a:r>
            <a:endParaRPr lang="en-US" sz="2448" dirty="0">
              <a:solidFill>
                <a:schemeClr val="dk1"/>
              </a:solidFill>
            </a:endParaRPr>
          </a:p>
        </p:txBody>
      </p:sp>
    </p:spTree>
    <p:extLst>
      <p:ext uri="{BB962C8B-B14F-4D97-AF65-F5344CB8AC3E}">
        <p14:creationId xmlns:p14="http://schemas.microsoft.com/office/powerpoint/2010/main" val="11710002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 xmlns:a16="http://schemas.microsoft.com/office/drawing/2014/main" id="{73AB693D-BDE8-40EA-B384-45A6956D9D7A}"/>
              </a:ext>
            </a:extLst>
          </p:cNvPr>
          <p:cNvSpPr/>
          <p:nvPr/>
        </p:nvSpPr>
        <p:spPr>
          <a:xfrm>
            <a:off x="6981873" y="2765700"/>
            <a:ext cx="5181130" cy="893745"/>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prstClr val="white"/>
              </a:solidFill>
              <a:latin typeface="Calibri" panose="020F0502020204030204"/>
            </a:endParaRPr>
          </a:p>
        </p:txBody>
      </p:sp>
      <p:sp>
        <p:nvSpPr>
          <p:cNvPr id="2" name="Title 1">
            <a:extLst>
              <a:ext uri="{FF2B5EF4-FFF2-40B4-BE49-F238E27FC236}">
                <a16:creationId xmlns="" xmlns:a16="http://schemas.microsoft.com/office/drawing/2014/main" id="{893F7D2E-196B-9348-A3D6-A261D2F84862}"/>
              </a:ext>
            </a:extLst>
          </p:cNvPr>
          <p:cNvSpPr>
            <a:spLocks noGrp="1"/>
          </p:cNvSpPr>
          <p:nvPr>
            <p:ph type="title"/>
          </p:nvPr>
        </p:nvSpPr>
        <p:spPr/>
        <p:txBody>
          <a:bodyPr/>
          <a:lstStyle/>
          <a:p>
            <a:r>
              <a:rPr lang="en-US"/>
              <a:t>Open Service Broker for Azure</a:t>
            </a:r>
          </a:p>
        </p:txBody>
      </p:sp>
      <p:sp>
        <p:nvSpPr>
          <p:cNvPr id="3" name="Text Placeholder 2">
            <a:extLst>
              <a:ext uri="{FF2B5EF4-FFF2-40B4-BE49-F238E27FC236}">
                <a16:creationId xmlns="" xmlns:a16="http://schemas.microsoft.com/office/drawing/2014/main" id="{45420214-3F0D-634C-8481-C890BEF55E08}"/>
              </a:ext>
            </a:extLst>
          </p:cNvPr>
          <p:cNvSpPr>
            <a:spLocks noGrp="1"/>
          </p:cNvSpPr>
          <p:nvPr>
            <p:ph idx="1"/>
          </p:nvPr>
        </p:nvSpPr>
        <p:spPr/>
        <p:txBody>
          <a:bodyPr/>
          <a:lstStyle/>
          <a:p>
            <a:r>
              <a:rPr lang="en-US"/>
              <a:t>Connect Kubernetes apps to Azure simply and securely</a:t>
            </a:r>
          </a:p>
          <a:p>
            <a:pPr lvl="1"/>
            <a:r>
              <a:rPr lang="en-US" sz="2040"/>
              <a:t>Azure Database for MySQL</a:t>
            </a:r>
          </a:p>
          <a:p>
            <a:pPr lvl="1"/>
            <a:r>
              <a:rPr lang="en-US" sz="2040"/>
              <a:t>Azure Database for PostgreSQL</a:t>
            </a:r>
          </a:p>
          <a:p>
            <a:pPr lvl="1"/>
            <a:r>
              <a:rPr lang="en-US" sz="2040"/>
              <a:t>Azure SQL</a:t>
            </a:r>
          </a:p>
          <a:p>
            <a:pPr lvl="1"/>
            <a:r>
              <a:rPr lang="en-US" sz="2040"/>
              <a:t>Azure </a:t>
            </a:r>
            <a:r>
              <a:rPr lang="en-US" sz="2040" err="1"/>
              <a:t>CosmosDB</a:t>
            </a:r>
            <a:endParaRPr lang="en-US" sz="2040"/>
          </a:p>
          <a:p>
            <a:pPr lvl="1"/>
            <a:r>
              <a:rPr lang="en-US" sz="2040"/>
              <a:t>Azure </a:t>
            </a:r>
            <a:r>
              <a:rPr lang="en-US" sz="2040" err="1"/>
              <a:t>Redis</a:t>
            </a:r>
            <a:endParaRPr lang="en-US" sz="2040"/>
          </a:p>
          <a:p>
            <a:pPr lvl="1"/>
            <a:r>
              <a:rPr lang="en-US" sz="2040"/>
              <a:t>Azure Container Instances</a:t>
            </a:r>
          </a:p>
          <a:p>
            <a:pPr lvl="1"/>
            <a:r>
              <a:rPr lang="en-US" sz="2040"/>
              <a:t>Azure Service Bus</a:t>
            </a:r>
          </a:p>
          <a:p>
            <a:pPr lvl="1"/>
            <a:r>
              <a:rPr lang="en-US" sz="2040"/>
              <a:t>Azure Storage</a:t>
            </a:r>
          </a:p>
          <a:p>
            <a:pPr lvl="1"/>
            <a:r>
              <a:rPr lang="en-US" sz="2040"/>
              <a:t>More to come…</a:t>
            </a:r>
          </a:p>
          <a:p>
            <a:r>
              <a:rPr lang="en-US"/>
              <a:t>Built on an open standard</a:t>
            </a:r>
          </a:p>
          <a:p>
            <a:r>
              <a:rPr lang="en-US"/>
              <a:t>Integrated with Helm</a:t>
            </a:r>
          </a:p>
          <a:p>
            <a:endParaRPr lang="en-US"/>
          </a:p>
        </p:txBody>
      </p:sp>
      <p:pic>
        <p:nvPicPr>
          <p:cNvPr id="4" name="Picture 3">
            <a:extLst>
              <a:ext uri="{FF2B5EF4-FFF2-40B4-BE49-F238E27FC236}">
                <a16:creationId xmlns="" xmlns:a16="http://schemas.microsoft.com/office/drawing/2014/main" id="{0BDED213-05BA-2F4F-B421-C325DA6557B2}"/>
              </a:ext>
            </a:extLst>
          </p:cNvPr>
          <p:cNvPicPr>
            <a:picLocks noChangeAspect="1"/>
          </p:cNvPicPr>
          <p:nvPr/>
        </p:nvPicPr>
        <p:blipFill>
          <a:blip r:embed="rId3"/>
          <a:stretch>
            <a:fillRect/>
          </a:stretch>
        </p:blipFill>
        <p:spPr>
          <a:xfrm>
            <a:off x="6981873" y="2765700"/>
            <a:ext cx="5181130" cy="893745"/>
          </a:xfrm>
          <a:prstGeom prst="rect">
            <a:avLst/>
          </a:prstGeom>
        </p:spPr>
      </p:pic>
      <p:pic>
        <p:nvPicPr>
          <p:cNvPr id="5" name="Picture 4">
            <a:extLst>
              <a:ext uri="{FF2B5EF4-FFF2-40B4-BE49-F238E27FC236}">
                <a16:creationId xmlns="" xmlns:a16="http://schemas.microsoft.com/office/drawing/2014/main" id="{611A12F9-C148-0D47-84A2-26B31BBE4371}"/>
              </a:ext>
            </a:extLst>
          </p:cNvPr>
          <p:cNvPicPr>
            <a:picLocks noChangeAspect="1"/>
          </p:cNvPicPr>
          <p:nvPr/>
        </p:nvPicPr>
        <p:blipFill>
          <a:blip r:embed="rId4"/>
          <a:stretch>
            <a:fillRect/>
          </a:stretch>
        </p:blipFill>
        <p:spPr>
          <a:xfrm>
            <a:off x="7953335" y="3847057"/>
            <a:ext cx="3238206" cy="2422178"/>
          </a:xfrm>
          <a:prstGeom prst="rect">
            <a:avLst/>
          </a:prstGeom>
        </p:spPr>
      </p:pic>
    </p:spTree>
    <p:extLst>
      <p:ext uri="{BB962C8B-B14F-4D97-AF65-F5344CB8AC3E}">
        <p14:creationId xmlns:p14="http://schemas.microsoft.com/office/powerpoint/2010/main" val="83588287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6590" y="221127"/>
            <a:ext cx="12069003" cy="914270"/>
          </a:xfrm>
        </p:spPr>
        <p:txBody>
          <a:bodyPr/>
          <a:lstStyle/>
          <a:p>
            <a:r>
              <a:rPr lang="en-US"/>
              <a:t>Draft: Streamlined Kubernetes Development</a:t>
            </a:r>
          </a:p>
        </p:txBody>
      </p:sp>
      <p:sp>
        <p:nvSpPr>
          <p:cNvPr id="3" name="Text Placeholder 2"/>
          <p:cNvSpPr>
            <a:spLocks noGrp="1"/>
          </p:cNvSpPr>
          <p:nvPr>
            <p:ph type="body" sz="quarter" idx="10"/>
          </p:nvPr>
        </p:nvSpPr>
        <p:spPr>
          <a:xfrm>
            <a:off x="366591" y="1274326"/>
            <a:ext cx="4534920" cy="5593067"/>
          </a:xfrm>
        </p:spPr>
        <p:txBody>
          <a:bodyPr vert="horz" wrap="square" lIns="91427" tIns="91427" rIns="91427" bIns="91427" numCol="1" rtlCol="0" anchor="t" anchorCtr="0" compatLnSpc="1">
            <a:prstTxWarp prst="textNoShape">
              <a:avLst/>
            </a:prstTxWarp>
            <a:spAutoFit/>
          </a:bodyPr>
          <a:lstStyle/>
          <a:p>
            <a:r>
              <a:rPr lang="en-US" sz="3599">
                <a:solidFill>
                  <a:schemeClr val="tx2">
                    <a:lumMod val="50000"/>
                  </a:schemeClr>
                </a:solidFill>
              </a:rPr>
              <a:t>What is draft? </a:t>
            </a:r>
          </a:p>
          <a:p>
            <a:r>
              <a:rPr lang="en-US">
                <a:solidFill>
                  <a:schemeClr val="tx2">
                    <a:lumMod val="50000"/>
                  </a:schemeClr>
                </a:solidFill>
              </a:rPr>
              <a:t>Developer workstations cannot mimic production</a:t>
            </a:r>
          </a:p>
          <a:p>
            <a:endParaRPr lang="en-US">
              <a:solidFill>
                <a:schemeClr val="tx2">
                  <a:lumMod val="50000"/>
                </a:schemeClr>
              </a:solidFill>
            </a:endParaRPr>
          </a:p>
          <a:p>
            <a:r>
              <a:rPr lang="en-US">
                <a:solidFill>
                  <a:schemeClr val="tx2">
                    <a:lumMod val="50000"/>
                  </a:schemeClr>
                </a:solidFill>
              </a:rPr>
              <a:t>As </a:t>
            </a:r>
            <a:r>
              <a:rPr lang="en-US" err="1">
                <a:solidFill>
                  <a:schemeClr val="tx2">
                    <a:lumMod val="50000"/>
                  </a:schemeClr>
                </a:solidFill>
              </a:rPr>
              <a:t>devs</a:t>
            </a:r>
            <a:r>
              <a:rPr lang="en-US">
                <a:solidFill>
                  <a:schemeClr val="tx2">
                    <a:lumMod val="50000"/>
                  </a:schemeClr>
                </a:solidFill>
              </a:rPr>
              <a:t> hack on code prior to committing to version control</a:t>
            </a:r>
          </a:p>
          <a:p>
            <a:endParaRPr lang="en-US">
              <a:solidFill>
                <a:schemeClr val="tx2">
                  <a:lumMod val="50000"/>
                </a:schemeClr>
              </a:solidFill>
            </a:endParaRPr>
          </a:p>
          <a:p>
            <a:r>
              <a:rPr lang="en-US">
                <a:solidFill>
                  <a:schemeClr val="tx2">
                    <a:lumMod val="50000"/>
                  </a:schemeClr>
                </a:solidFill>
              </a:rPr>
              <a:t>Draft targets the "inner loop" of a developer's workflow</a:t>
            </a:r>
          </a:p>
          <a:p>
            <a:endParaRPr lang="en-US">
              <a:solidFill>
                <a:schemeClr val="tx2">
                  <a:lumMod val="50000"/>
                </a:schemeClr>
              </a:solidFill>
            </a:endParaRPr>
          </a:p>
          <a:p>
            <a:r>
              <a:rPr lang="en-US">
                <a:solidFill>
                  <a:schemeClr val="tx2">
                    <a:lumMod val="50000"/>
                  </a:schemeClr>
                </a:solidFill>
              </a:rPr>
              <a:t>Works with other </a:t>
            </a:r>
            <a:r>
              <a:rPr lang="en-US" err="1">
                <a:solidFill>
                  <a:schemeClr val="tx2">
                    <a:lumMod val="50000"/>
                  </a:schemeClr>
                </a:solidFill>
              </a:rPr>
              <a:t>Deis</a:t>
            </a:r>
            <a:r>
              <a:rPr lang="en-US">
                <a:solidFill>
                  <a:schemeClr val="tx2">
                    <a:lumMod val="50000"/>
                  </a:schemeClr>
                </a:solidFill>
              </a:rPr>
              <a:t> tools such as Helm and Workflow</a:t>
            </a:r>
          </a:p>
        </p:txBody>
      </p:sp>
      <p:pic>
        <p:nvPicPr>
          <p:cNvPr id="4" name="Picture 3"/>
          <p:cNvPicPr>
            <a:picLocks noChangeAspect="1"/>
          </p:cNvPicPr>
          <p:nvPr/>
        </p:nvPicPr>
        <p:blipFill>
          <a:blip r:embed="rId3"/>
          <a:stretch>
            <a:fillRect/>
          </a:stretch>
        </p:blipFill>
        <p:spPr>
          <a:xfrm>
            <a:off x="9017479" y="5760689"/>
            <a:ext cx="3418115" cy="1233340"/>
          </a:xfrm>
          <a:prstGeom prst="rect">
            <a:avLst/>
          </a:prstGeom>
        </p:spPr>
      </p:pic>
      <p:grpSp>
        <p:nvGrpSpPr>
          <p:cNvPr id="23" name="Group 22"/>
          <p:cNvGrpSpPr/>
          <p:nvPr/>
        </p:nvGrpSpPr>
        <p:grpSpPr>
          <a:xfrm>
            <a:off x="6353698" y="1297601"/>
            <a:ext cx="5096367" cy="1313188"/>
            <a:chOff x="6353717" y="1274010"/>
            <a:chExt cx="5097090" cy="1313374"/>
          </a:xfrm>
        </p:grpSpPr>
        <p:sp>
          <p:nvSpPr>
            <p:cNvPr id="8" name="Rounded Rectangle 7"/>
            <p:cNvSpPr/>
            <p:nvPr/>
          </p:nvSpPr>
          <p:spPr bwMode="auto">
            <a:xfrm>
              <a:off x="6353717" y="1274010"/>
              <a:ext cx="5097090" cy="1313374"/>
            </a:xfrm>
            <a:prstGeom prst="roundRect">
              <a:avLst/>
            </a:prstGeom>
            <a:no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 name="TextBox 19"/>
            <p:cNvSpPr txBox="1"/>
            <p:nvPr/>
          </p:nvSpPr>
          <p:spPr>
            <a:xfrm>
              <a:off x="6353717" y="1616765"/>
              <a:ext cx="5097090" cy="634529"/>
            </a:xfrm>
            <a:prstGeom prst="rect">
              <a:avLst/>
            </a:prstGeom>
            <a:noFill/>
          </p:spPr>
          <p:txBody>
            <a:bodyPr wrap="square" lIns="182854" tIns="146283" rIns="182854" bIns="146283" rtlCol="0">
              <a:spAutoFit/>
            </a:bodyPr>
            <a:lstStyle/>
            <a:p>
              <a:pPr algn="ctr" defTabSz="932597">
                <a:lnSpc>
                  <a:spcPct val="90000"/>
                </a:lnSpc>
                <a:spcAft>
                  <a:spcPts val="600"/>
                </a:spcAft>
                <a:defRPr/>
              </a:pPr>
              <a:r>
                <a:rPr lang="en-US" sz="2400">
                  <a:solidFill>
                    <a:srgbClr val="00188F"/>
                  </a:solidFill>
                  <a:latin typeface="Segoe UI"/>
                </a:rPr>
                <a:t>Developer Workstation</a:t>
              </a:r>
            </a:p>
          </p:txBody>
        </p:sp>
      </p:grpSp>
      <p:grpSp>
        <p:nvGrpSpPr>
          <p:cNvPr id="24" name="Group 23"/>
          <p:cNvGrpSpPr/>
          <p:nvPr/>
        </p:nvGrpSpPr>
        <p:grpSpPr>
          <a:xfrm>
            <a:off x="6353698" y="2791448"/>
            <a:ext cx="5096367" cy="1313188"/>
            <a:chOff x="6353717" y="2770490"/>
            <a:chExt cx="5097090" cy="1313374"/>
          </a:xfrm>
        </p:grpSpPr>
        <p:sp>
          <p:nvSpPr>
            <p:cNvPr id="18" name="Rounded Rectangle 17"/>
            <p:cNvSpPr/>
            <p:nvPr/>
          </p:nvSpPr>
          <p:spPr bwMode="auto">
            <a:xfrm>
              <a:off x="6353717" y="2770490"/>
              <a:ext cx="5097090" cy="1313374"/>
            </a:xfrm>
            <a:prstGeom prst="roundRect">
              <a:avLst/>
            </a:prstGeom>
            <a:no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1" name="TextBox 20"/>
            <p:cNvSpPr txBox="1"/>
            <p:nvPr/>
          </p:nvSpPr>
          <p:spPr>
            <a:xfrm>
              <a:off x="6353717" y="3113245"/>
              <a:ext cx="5097090" cy="634529"/>
            </a:xfrm>
            <a:prstGeom prst="rect">
              <a:avLst/>
            </a:prstGeom>
            <a:noFill/>
          </p:spPr>
          <p:txBody>
            <a:bodyPr wrap="square" lIns="182854" tIns="146283" rIns="182854" bIns="146283" rtlCol="0">
              <a:spAutoFit/>
            </a:bodyPr>
            <a:lstStyle/>
            <a:p>
              <a:pPr algn="ctr" defTabSz="932597">
                <a:lnSpc>
                  <a:spcPct val="90000"/>
                </a:lnSpc>
                <a:spcAft>
                  <a:spcPts val="600"/>
                </a:spcAft>
                <a:defRPr/>
              </a:pPr>
              <a:r>
                <a:rPr lang="en-US" sz="2400">
                  <a:solidFill>
                    <a:srgbClr val="00188F"/>
                  </a:solidFill>
                  <a:latin typeface="Segoe UI"/>
                </a:rPr>
                <a:t>Dev (Inner Loop)</a:t>
              </a:r>
            </a:p>
          </p:txBody>
        </p:sp>
      </p:grpSp>
      <p:grpSp>
        <p:nvGrpSpPr>
          <p:cNvPr id="25" name="Group 24"/>
          <p:cNvGrpSpPr/>
          <p:nvPr/>
        </p:nvGrpSpPr>
        <p:grpSpPr>
          <a:xfrm>
            <a:off x="6353698" y="4290136"/>
            <a:ext cx="5096367" cy="1313188"/>
            <a:chOff x="6353717" y="4266970"/>
            <a:chExt cx="5097090" cy="1313374"/>
          </a:xfrm>
        </p:grpSpPr>
        <p:sp>
          <p:nvSpPr>
            <p:cNvPr id="19" name="Rounded Rectangle 18"/>
            <p:cNvSpPr/>
            <p:nvPr/>
          </p:nvSpPr>
          <p:spPr bwMode="auto">
            <a:xfrm>
              <a:off x="6353717" y="4266970"/>
              <a:ext cx="5097090" cy="1313374"/>
            </a:xfrm>
            <a:prstGeom prst="roundRect">
              <a:avLst/>
            </a:prstGeom>
            <a:no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2" name="TextBox 21"/>
            <p:cNvSpPr txBox="1"/>
            <p:nvPr/>
          </p:nvSpPr>
          <p:spPr>
            <a:xfrm>
              <a:off x="6353717" y="4611467"/>
              <a:ext cx="5097090" cy="634529"/>
            </a:xfrm>
            <a:prstGeom prst="rect">
              <a:avLst/>
            </a:prstGeom>
            <a:noFill/>
          </p:spPr>
          <p:txBody>
            <a:bodyPr wrap="square" lIns="182854" tIns="146283" rIns="182854" bIns="146283" rtlCol="0">
              <a:spAutoFit/>
            </a:bodyPr>
            <a:lstStyle/>
            <a:p>
              <a:pPr algn="ctr" defTabSz="932597">
                <a:lnSpc>
                  <a:spcPct val="90000"/>
                </a:lnSpc>
                <a:spcAft>
                  <a:spcPts val="600"/>
                </a:spcAft>
                <a:defRPr/>
              </a:pPr>
              <a:r>
                <a:rPr lang="en-US" sz="2400">
                  <a:solidFill>
                    <a:srgbClr val="00188F"/>
                  </a:solidFill>
                  <a:latin typeface="Segoe UI"/>
                </a:rPr>
                <a:t>Production / Staging Cluster</a:t>
              </a:r>
            </a:p>
          </p:txBody>
        </p:sp>
      </p:grpSp>
    </p:spTree>
    <p:extLst>
      <p:ext uri="{BB962C8B-B14F-4D97-AF65-F5344CB8AC3E}">
        <p14:creationId xmlns:p14="http://schemas.microsoft.com/office/powerpoint/2010/main" val="5589221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childTnLst>
                          </p:cTn>
                        </p:par>
                        <p:par>
                          <p:cTn id="17" fill="hold">
                            <p:stCondLst>
                              <p:cond delay="0"/>
                            </p:stCondLst>
                            <p:childTnLst>
                              <p:par>
                                <p:cTn id="18" presetID="2" presetClass="entr" presetSubtype="2" fill="hold" nodeType="afterEffect">
                                  <p:stCondLst>
                                    <p:cond delay="0"/>
                                  </p:stCondLst>
                                  <p:childTnLst>
                                    <p:set>
                                      <p:cBhvr>
                                        <p:cTn id="19" dur="1" fill="hold">
                                          <p:stCondLst>
                                            <p:cond delay="0"/>
                                          </p:stCondLst>
                                        </p:cTn>
                                        <p:tgtEl>
                                          <p:spTgt spid="24"/>
                                        </p:tgtEl>
                                        <p:attrNameLst>
                                          <p:attrName>style.visibility</p:attrName>
                                        </p:attrNameLst>
                                      </p:cBhvr>
                                      <p:to>
                                        <p:strVal val="visible"/>
                                      </p:to>
                                    </p:set>
                                    <p:anim calcmode="lin" valueType="num">
                                      <p:cBhvr additive="base">
                                        <p:cTn id="20" dur="500" fill="hold"/>
                                        <p:tgtEl>
                                          <p:spTgt spid="24"/>
                                        </p:tgtEl>
                                        <p:attrNameLst>
                                          <p:attrName>ppt_x</p:attrName>
                                        </p:attrNameLst>
                                      </p:cBhvr>
                                      <p:tavLst>
                                        <p:tav tm="0">
                                          <p:val>
                                            <p:strVal val="1+#ppt_w/2"/>
                                          </p:val>
                                        </p:tav>
                                        <p:tav tm="100000">
                                          <p:val>
                                            <p:strVal val="#ppt_x"/>
                                          </p:val>
                                        </p:tav>
                                      </p:tavLst>
                                    </p:anim>
                                    <p:anim calcmode="lin" valueType="num">
                                      <p:cBhvr additive="base">
                                        <p:cTn id="21" dur="500" fill="hold"/>
                                        <p:tgtEl>
                                          <p:spTgt spid="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Shape 283"/>
          <p:cNvSpPr txBox="1">
            <a:spLocks noGrp="1"/>
          </p:cNvSpPr>
          <p:nvPr>
            <p:ph type="title"/>
          </p:nvPr>
        </p:nvSpPr>
        <p:spPr>
          <a:xfrm>
            <a:off x="375960" y="237776"/>
            <a:ext cx="6924763" cy="1598807"/>
          </a:xfrm>
          <a:prstGeom prst="rect">
            <a:avLst/>
          </a:prstGeom>
        </p:spPr>
        <p:txBody>
          <a:bodyPr vert="horz" wrap="square" lIns="124327" tIns="124327" rIns="124327" bIns="124327" rtlCol="0" anchor="b" anchorCtr="0">
            <a:noAutofit/>
          </a:bodyPr>
          <a:lstStyle/>
          <a:p>
            <a:pPr>
              <a:spcBef>
                <a:spcPct val="0"/>
              </a:spcBef>
            </a:pPr>
            <a:r>
              <a:rPr lang="en" sz="4896">
                <a:solidFill>
                  <a:srgbClr val="0078D7"/>
                </a:solidFill>
              </a:rPr>
              <a:t>brigade: event-driven scripting for kubernetes</a:t>
            </a:r>
          </a:p>
        </p:txBody>
      </p:sp>
      <p:sp>
        <p:nvSpPr>
          <p:cNvPr id="286" name="Shape 286"/>
          <p:cNvSpPr txBox="1">
            <a:spLocks noGrp="1"/>
          </p:cNvSpPr>
          <p:nvPr>
            <p:ph type="body" idx="1"/>
          </p:nvPr>
        </p:nvSpPr>
        <p:spPr>
          <a:xfrm>
            <a:off x="470269" y="2431674"/>
            <a:ext cx="11528712" cy="4035467"/>
          </a:xfrm>
          <a:prstGeom prst="rect">
            <a:avLst/>
          </a:prstGeom>
        </p:spPr>
        <p:txBody>
          <a:bodyPr vert="horz" wrap="square" lIns="124327" tIns="124327" rIns="124327" bIns="124327" rtlCol="0" anchor="t" anchorCtr="0">
            <a:noAutofit/>
          </a:bodyPr>
          <a:lstStyle/>
          <a:p>
            <a:pPr marL="621716" indent="-483556"/>
            <a:r>
              <a:rPr lang="en"/>
              <a:t>encapsulate functions in containers</a:t>
            </a:r>
          </a:p>
          <a:p>
            <a:pPr marL="621716" indent="-483556"/>
            <a:r>
              <a:rPr lang="en"/>
              <a:t>run in parallel or serial </a:t>
            </a:r>
          </a:p>
          <a:p>
            <a:pPr marL="621716" indent="-483556"/>
            <a:r>
              <a:rPr lang="en"/>
              <a:t>trigger workflow from </a:t>
            </a:r>
            <a:r>
              <a:rPr lang="en" err="1"/>
              <a:t>Github</a:t>
            </a:r>
            <a:r>
              <a:rPr lang="en"/>
              <a:t>, Docker registry, etc.</a:t>
            </a:r>
          </a:p>
          <a:p>
            <a:pPr marL="621716" indent="-483556"/>
            <a:r>
              <a:rPr lang="en" err="1"/>
              <a:t>javascript</a:t>
            </a:r>
            <a:r>
              <a:rPr lang="en"/>
              <a:t> (pipeline as code)</a:t>
            </a:r>
          </a:p>
          <a:p>
            <a:pPr marL="621716" indent="-483556"/>
            <a:r>
              <a:rPr lang="en"/>
              <a:t>project </a:t>
            </a:r>
            <a:r>
              <a:rPr lang="en" err="1"/>
              <a:t>config</a:t>
            </a:r>
            <a:r>
              <a:rPr lang="en"/>
              <a:t> stored as secrets</a:t>
            </a:r>
          </a:p>
          <a:p>
            <a:pPr marL="621716" indent="-483556"/>
            <a:r>
              <a:rPr lang="en"/>
              <a:t>well suited for CI/CD pipelines</a:t>
            </a:r>
          </a:p>
        </p:txBody>
      </p:sp>
      <p:sp>
        <p:nvSpPr>
          <p:cNvPr id="284" name="Shape 284"/>
          <p:cNvSpPr txBox="1">
            <a:spLocks noGrp="1"/>
          </p:cNvSpPr>
          <p:nvPr>
            <p:ph type="sldNum" idx="12"/>
          </p:nvPr>
        </p:nvSpPr>
        <p:spPr>
          <a:prstGeom prst="rect">
            <a:avLst/>
          </a:prstGeom>
        </p:spPr>
        <p:txBody>
          <a:bodyPr vert="horz" wrap="square" lIns="124327" tIns="124327" rIns="124327" bIns="124327" rtlCol="0" anchor="ctr" anchorCtr="0">
            <a:noAutofit/>
          </a:bodyPr>
          <a:lstStyle/>
          <a:p>
            <a:pPr algn="r" defTabSz="932597">
              <a:defRPr/>
            </a:pPr>
            <a:fld id="{00000000-1234-1234-1234-123412341234}" type="slidenum">
              <a:rPr lang="en" sz="900">
                <a:solidFill>
                  <a:srgbClr val="505050"/>
                </a:solidFill>
                <a:latin typeface="Segoe UI"/>
              </a:rPr>
              <a:pPr algn="r" defTabSz="932597">
                <a:defRPr/>
              </a:pPr>
              <a:t>69</a:t>
            </a:fld>
            <a:endParaRPr lang="en" sz="900">
              <a:solidFill>
                <a:srgbClr val="505050"/>
              </a:solidFill>
              <a:latin typeface="Segoe UI"/>
            </a:endParaRPr>
          </a:p>
        </p:txBody>
      </p:sp>
      <p:pic>
        <p:nvPicPr>
          <p:cNvPr id="285" name="Shape 285"/>
          <p:cNvPicPr preferRelativeResize="0"/>
          <p:nvPr/>
        </p:nvPicPr>
        <p:blipFill>
          <a:blip r:embed="rId3">
            <a:alphaModFix/>
          </a:blip>
          <a:stretch>
            <a:fillRect/>
          </a:stretch>
        </p:blipFill>
        <p:spPr>
          <a:xfrm>
            <a:off x="8727850" y="167237"/>
            <a:ext cx="3605827" cy="2474011"/>
          </a:xfrm>
          <a:prstGeom prst="rect">
            <a:avLst/>
          </a:prstGeom>
          <a:noFill/>
          <a:ln>
            <a:noFill/>
          </a:ln>
        </p:spPr>
      </p:pic>
    </p:spTree>
    <p:extLst>
      <p:ext uri="{BB962C8B-B14F-4D97-AF65-F5344CB8AC3E}">
        <p14:creationId xmlns:p14="http://schemas.microsoft.com/office/powerpoint/2010/main" val="11576291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smtClean="0"/>
              <a:t>Todo</a:t>
            </a:r>
            <a:r>
              <a:rPr lang="en-US" dirty="0" smtClean="0"/>
              <a:t> Application</a:t>
            </a:r>
            <a:endParaRPr lang="en-US" dirty="0"/>
          </a:p>
        </p:txBody>
      </p:sp>
      <p:sp>
        <p:nvSpPr>
          <p:cNvPr id="5" name="Text Placeholder 4"/>
          <p:cNvSpPr>
            <a:spLocks noGrp="1"/>
          </p:cNvSpPr>
          <p:nvPr>
            <p:ph type="body" sz="quarter" idx="10"/>
          </p:nvPr>
        </p:nvSpPr>
        <p:spPr>
          <a:xfrm>
            <a:off x="274702" y="1211287"/>
            <a:ext cx="4308873" cy="4881336"/>
          </a:xfrm>
        </p:spPr>
        <p:txBody>
          <a:bodyPr/>
          <a:lstStyle/>
          <a:p>
            <a:r>
              <a:rPr lang="en-US" sz="2800" dirty="0" smtClean="0"/>
              <a:t>Simple Micro-service based application</a:t>
            </a:r>
          </a:p>
          <a:p>
            <a:r>
              <a:rPr lang="en-US" sz="2800" dirty="0" err="1" smtClean="0"/>
              <a:t>ReactJS</a:t>
            </a:r>
            <a:r>
              <a:rPr lang="en-US" sz="2800" dirty="0" smtClean="0"/>
              <a:t> UI</a:t>
            </a:r>
          </a:p>
          <a:p>
            <a:r>
              <a:rPr lang="en-US" sz="2800" dirty="0" smtClean="0"/>
              <a:t>Java </a:t>
            </a:r>
            <a:r>
              <a:rPr lang="en-US" sz="2800" dirty="0" err="1" smtClean="0"/>
              <a:t>Springboot</a:t>
            </a:r>
            <a:r>
              <a:rPr lang="en-US" sz="2800" dirty="0" smtClean="0"/>
              <a:t> </a:t>
            </a:r>
            <a:r>
              <a:rPr lang="en-US" sz="2800" dirty="0" err="1" smtClean="0"/>
              <a:t>TodoItem</a:t>
            </a:r>
            <a:r>
              <a:rPr lang="en-US" sz="2800" dirty="0" smtClean="0"/>
              <a:t> API</a:t>
            </a:r>
          </a:p>
          <a:p>
            <a:r>
              <a:rPr lang="en-US" sz="2800" dirty="0" err="1" smtClean="0"/>
              <a:t>NodeJS</a:t>
            </a:r>
            <a:r>
              <a:rPr lang="en-US" sz="2800" dirty="0" smtClean="0"/>
              <a:t> User API</a:t>
            </a:r>
          </a:p>
          <a:p>
            <a:r>
              <a:rPr lang="en-US" sz="2800" dirty="0" smtClean="0"/>
              <a:t>MongoDB for the database</a:t>
            </a:r>
          </a:p>
          <a:p>
            <a:r>
              <a:rPr lang="en-US" sz="2800" dirty="0" smtClean="0"/>
              <a:t>Supports OpenID Connect/OAuth2 with Azure AD</a:t>
            </a:r>
            <a:endParaRPr lang="en-US" sz="28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87785" y="571500"/>
            <a:ext cx="5954486" cy="6129618"/>
          </a:xfrm>
          <a:prstGeom prst="rect">
            <a:avLst/>
          </a:prstGeom>
        </p:spPr>
      </p:pic>
    </p:spTree>
    <p:extLst>
      <p:ext uri="{BB962C8B-B14F-4D97-AF65-F5344CB8AC3E}">
        <p14:creationId xmlns:p14="http://schemas.microsoft.com/office/powerpoint/2010/main" val="279249702"/>
      </p:ext>
    </p:extLst>
  </p:cSld>
  <p:clrMapOvr>
    <a:masterClrMapping/>
  </p:clrMapOvr>
  <p:transition spd="med">
    <p:fade/>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Shape 291"/>
          <p:cNvSpPr txBox="1">
            <a:spLocks noGrp="1"/>
          </p:cNvSpPr>
          <p:nvPr>
            <p:ph type="title"/>
          </p:nvPr>
        </p:nvSpPr>
        <p:spPr>
          <a:xfrm>
            <a:off x="407395" y="261434"/>
            <a:ext cx="6924763" cy="1598807"/>
          </a:xfrm>
          <a:prstGeom prst="rect">
            <a:avLst/>
          </a:prstGeom>
        </p:spPr>
        <p:txBody>
          <a:bodyPr vert="horz" wrap="square" lIns="124327" tIns="124327" rIns="124327" bIns="124327" rtlCol="0" anchor="b" anchorCtr="0">
            <a:noAutofit/>
          </a:bodyPr>
          <a:lstStyle/>
          <a:p>
            <a:pPr>
              <a:spcBef>
                <a:spcPct val="0"/>
              </a:spcBef>
            </a:pPr>
            <a:r>
              <a:rPr lang="en" sz="4896" err="1">
                <a:solidFill>
                  <a:srgbClr val="0078D7"/>
                </a:solidFill>
              </a:rPr>
              <a:t>kashti</a:t>
            </a:r>
            <a:r>
              <a:rPr lang="en" sz="4896">
                <a:solidFill>
                  <a:srgbClr val="0078D7"/>
                </a:solidFill>
              </a:rPr>
              <a:t>: a dashboard for brigade projects</a:t>
            </a:r>
          </a:p>
        </p:txBody>
      </p:sp>
      <p:sp>
        <p:nvSpPr>
          <p:cNvPr id="293" name="Shape 293"/>
          <p:cNvSpPr txBox="1">
            <a:spLocks noGrp="1"/>
          </p:cNvSpPr>
          <p:nvPr>
            <p:ph type="body" idx="1"/>
          </p:nvPr>
        </p:nvSpPr>
        <p:spPr>
          <a:xfrm>
            <a:off x="522593" y="2218516"/>
            <a:ext cx="7955548" cy="4122881"/>
          </a:xfrm>
          <a:prstGeom prst="rect">
            <a:avLst/>
          </a:prstGeom>
        </p:spPr>
        <p:txBody>
          <a:bodyPr vert="horz" wrap="square" lIns="124327" tIns="124327" rIns="124327" bIns="124327" rtlCol="0" anchor="t" anchorCtr="0">
            <a:noAutofit/>
          </a:bodyPr>
          <a:lstStyle/>
          <a:p>
            <a:pPr marL="621716" indent="-483556"/>
            <a:r>
              <a:rPr lang="en"/>
              <a:t>easy viewing and constructing brigade pipelines</a:t>
            </a:r>
          </a:p>
          <a:p>
            <a:pPr marL="621716" indent="-483556"/>
            <a:r>
              <a:rPr lang="en"/>
              <a:t>waterfall diagram of brigade builds</a:t>
            </a:r>
          </a:p>
          <a:p>
            <a:pPr marL="621716" indent="-483556"/>
            <a:r>
              <a:rPr lang="en"/>
              <a:t>view log output of build steps</a:t>
            </a:r>
          </a:p>
          <a:p>
            <a:pPr marL="621716" indent="-483556"/>
            <a:r>
              <a:rPr lang="en"/>
              <a:t>quick peek at configuration for builds</a:t>
            </a:r>
            <a:br>
              <a:rPr lang="en"/>
            </a:br>
            <a:endParaRPr lang="en"/>
          </a:p>
        </p:txBody>
      </p:sp>
      <p:sp>
        <p:nvSpPr>
          <p:cNvPr id="292" name="Shape 292"/>
          <p:cNvSpPr txBox="1">
            <a:spLocks noGrp="1"/>
          </p:cNvSpPr>
          <p:nvPr>
            <p:ph type="sldNum" idx="12"/>
          </p:nvPr>
        </p:nvSpPr>
        <p:spPr>
          <a:prstGeom prst="rect">
            <a:avLst/>
          </a:prstGeom>
        </p:spPr>
        <p:txBody>
          <a:bodyPr vert="horz" wrap="square" lIns="124327" tIns="124327" rIns="124327" bIns="124327" rtlCol="0" anchor="ctr" anchorCtr="0">
            <a:noAutofit/>
          </a:bodyPr>
          <a:lstStyle/>
          <a:p>
            <a:pPr algn="r" defTabSz="932597">
              <a:defRPr/>
            </a:pPr>
            <a:fld id="{00000000-1234-1234-1234-123412341234}" type="slidenum">
              <a:rPr lang="en" sz="900">
                <a:solidFill>
                  <a:srgbClr val="505050"/>
                </a:solidFill>
                <a:latin typeface="Segoe UI"/>
              </a:rPr>
              <a:pPr algn="r" defTabSz="932597">
                <a:defRPr/>
              </a:pPr>
              <a:t>70</a:t>
            </a:fld>
            <a:endParaRPr lang="en" sz="900">
              <a:solidFill>
                <a:srgbClr val="505050"/>
              </a:solidFill>
              <a:latin typeface="Segoe UI"/>
            </a:endParaRPr>
          </a:p>
        </p:txBody>
      </p:sp>
      <p:pic>
        <p:nvPicPr>
          <p:cNvPr id="294" name="Shape 294"/>
          <p:cNvPicPr preferRelativeResize="0"/>
          <p:nvPr/>
        </p:nvPicPr>
        <p:blipFill>
          <a:blip r:embed="rId3">
            <a:alphaModFix/>
          </a:blip>
          <a:stretch>
            <a:fillRect/>
          </a:stretch>
        </p:blipFill>
        <p:spPr>
          <a:xfrm>
            <a:off x="9745418" y="722603"/>
            <a:ext cx="2001908" cy="676471"/>
          </a:xfrm>
          <a:prstGeom prst="rect">
            <a:avLst/>
          </a:prstGeom>
          <a:noFill/>
          <a:ln>
            <a:noFill/>
          </a:ln>
        </p:spPr>
      </p:pic>
      <p:pic>
        <p:nvPicPr>
          <p:cNvPr id="295" name="Shape 295"/>
          <p:cNvPicPr preferRelativeResize="0"/>
          <p:nvPr/>
        </p:nvPicPr>
        <p:blipFill>
          <a:blip r:embed="rId4">
            <a:alphaModFix/>
          </a:blip>
          <a:stretch>
            <a:fillRect/>
          </a:stretch>
        </p:blipFill>
        <p:spPr>
          <a:xfrm>
            <a:off x="8966379" y="695577"/>
            <a:ext cx="719287" cy="730526"/>
          </a:xfrm>
          <a:prstGeom prst="rect">
            <a:avLst/>
          </a:prstGeom>
          <a:noFill/>
          <a:ln>
            <a:noFill/>
          </a:ln>
        </p:spPr>
      </p:pic>
      <p:pic>
        <p:nvPicPr>
          <p:cNvPr id="296" name="Shape 296"/>
          <p:cNvPicPr preferRelativeResize="0"/>
          <p:nvPr/>
        </p:nvPicPr>
        <p:blipFill>
          <a:blip r:embed="rId5">
            <a:alphaModFix/>
          </a:blip>
          <a:stretch>
            <a:fillRect/>
          </a:stretch>
        </p:blipFill>
        <p:spPr>
          <a:xfrm>
            <a:off x="8740570" y="4546306"/>
            <a:ext cx="3695023" cy="2448219"/>
          </a:xfrm>
          <a:prstGeom prst="rect">
            <a:avLst/>
          </a:prstGeom>
          <a:noFill/>
          <a:ln>
            <a:noFill/>
          </a:ln>
        </p:spPr>
      </p:pic>
    </p:spTree>
    <p:extLst>
      <p:ext uri="{BB962C8B-B14F-4D97-AF65-F5344CB8AC3E}">
        <p14:creationId xmlns:p14="http://schemas.microsoft.com/office/powerpoint/2010/main" val="206220513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6" name="Shape 506"/>
          <p:cNvSpPr txBox="1">
            <a:spLocks noGrp="1"/>
          </p:cNvSpPr>
          <p:nvPr>
            <p:ph type="title"/>
          </p:nvPr>
        </p:nvSpPr>
        <p:spPr>
          <a:prstGeom prst="rect">
            <a:avLst/>
          </a:prstGeom>
        </p:spPr>
        <p:txBody>
          <a:bodyPr vert="horz" wrap="square" lIns="124327" tIns="124327" rIns="124327" bIns="124327" rtlCol="0" anchor="t" anchorCtr="0">
            <a:noAutofit/>
          </a:bodyPr>
          <a:lstStyle/>
          <a:p>
            <a:pPr>
              <a:buClr>
                <a:schemeClr val="dk1"/>
              </a:buClr>
              <a:buSzPct val="39285"/>
            </a:pPr>
            <a:r>
              <a:rPr lang="en"/>
              <a:t>Questions?</a:t>
            </a:r>
          </a:p>
        </p:txBody>
      </p:sp>
      <p:sp>
        <p:nvSpPr>
          <p:cNvPr id="4" name="Text Placeholder 3">
            <a:extLst>
              <a:ext uri="{FF2B5EF4-FFF2-40B4-BE49-F238E27FC236}">
                <a16:creationId xmlns:a16="http://schemas.microsoft.com/office/drawing/2014/main" xmlns="" id="{C6423015-3E4E-4482-A399-13DACAAC564A}"/>
              </a:ext>
            </a:extLst>
          </p:cNvPr>
          <p:cNvSpPr>
            <a:spLocks noGrp="1"/>
          </p:cNvSpPr>
          <p:nvPr>
            <p:ph type="body" sz="quarter" idx="10"/>
          </p:nvPr>
        </p:nvSpPr>
        <p:spPr/>
        <p:txBody>
          <a:bodyPr/>
          <a:lstStyle/>
          <a:p>
            <a:endParaRPr lang="en-US"/>
          </a:p>
        </p:txBody>
      </p:sp>
      <p:pic>
        <p:nvPicPr>
          <p:cNvPr id="507" name="Shape 507"/>
          <p:cNvPicPr preferRelativeResize="0"/>
          <p:nvPr/>
        </p:nvPicPr>
        <p:blipFill>
          <a:blip r:embed="rId3">
            <a:alphaModFix/>
          </a:blip>
          <a:stretch>
            <a:fillRect/>
          </a:stretch>
        </p:blipFill>
        <p:spPr>
          <a:xfrm>
            <a:off x="1569227" y="1099732"/>
            <a:ext cx="9169506" cy="5196053"/>
          </a:xfrm>
          <a:prstGeom prst="rect">
            <a:avLst/>
          </a:prstGeom>
          <a:noFill/>
          <a:ln>
            <a:noFill/>
          </a:ln>
        </p:spPr>
      </p:pic>
    </p:spTree>
    <p:extLst>
      <p:ext uri="{BB962C8B-B14F-4D97-AF65-F5344CB8AC3E}">
        <p14:creationId xmlns:p14="http://schemas.microsoft.com/office/powerpoint/2010/main" val="2698855178"/>
      </p:ext>
    </p:extLst>
  </p:cSld>
  <p:clrMapOvr>
    <a:masterClrMapping/>
  </p:clrMapOvr>
  <p:transition spd="med">
    <p:fade/>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Subtitle 5"/>
          <p:cNvSpPr txBox="1">
            <a:spLocks/>
          </p:cNvSpPr>
          <p:nvPr/>
        </p:nvSpPr>
        <p:spPr>
          <a:xfrm>
            <a:off x="762000" y="3181350"/>
            <a:ext cx="4195763" cy="1776413"/>
          </a:xfrm>
          <a:prstGeom prst="rect">
            <a:avLst/>
          </a:prstGeom>
        </p:spPr>
        <p:txBody>
          <a:bodyPr/>
          <a:lstStyle>
            <a:lvl1pPr marL="457189" indent="-457189" algn="l" defTabSz="609585" rtl="0" eaLnBrk="1" latinLnBrk="0" hangingPunct="1">
              <a:spcBef>
                <a:spcPct val="20000"/>
              </a:spcBef>
              <a:buFont typeface="Arial"/>
              <a:buChar char="•"/>
              <a:defRPr sz="4267" kern="1200">
                <a:solidFill>
                  <a:schemeClr val="tx1"/>
                </a:solidFill>
                <a:latin typeface="+mn-lt"/>
                <a:ea typeface="+mn-ea"/>
                <a:cs typeface="+mn-cs"/>
              </a:defRPr>
            </a:lvl1pPr>
            <a:lvl2pPr marL="990575" indent="-380990" algn="l" defTabSz="609585" rtl="0" eaLnBrk="1" latinLnBrk="0" hangingPunct="1">
              <a:spcBef>
                <a:spcPct val="20000"/>
              </a:spcBef>
              <a:buFont typeface="Arial"/>
              <a:buChar char="–"/>
              <a:defRPr sz="3733" kern="1200">
                <a:solidFill>
                  <a:schemeClr val="tx1"/>
                </a:solidFill>
                <a:latin typeface="+mn-lt"/>
                <a:ea typeface="+mn-ea"/>
                <a:cs typeface="+mn-cs"/>
              </a:defRPr>
            </a:lvl2pPr>
            <a:lvl3pPr marL="1523962" indent="-304792" algn="l" defTabSz="609585" rtl="0" eaLnBrk="1" latinLnBrk="0" hangingPunct="1">
              <a:spcBef>
                <a:spcPct val="20000"/>
              </a:spcBef>
              <a:buFont typeface="Arial"/>
              <a:buChar char="•"/>
              <a:defRPr sz="3200" kern="1200">
                <a:solidFill>
                  <a:schemeClr val="tx1"/>
                </a:solidFill>
                <a:latin typeface="+mn-lt"/>
                <a:ea typeface="+mn-ea"/>
                <a:cs typeface="+mn-cs"/>
              </a:defRPr>
            </a:lvl3pPr>
            <a:lvl4pPr marL="2133547" indent="-304792" algn="l" defTabSz="609585" rtl="0" eaLnBrk="1" latinLnBrk="0" hangingPunct="1">
              <a:spcBef>
                <a:spcPct val="20000"/>
              </a:spcBef>
              <a:buFont typeface="Arial"/>
              <a:buChar char="–"/>
              <a:defRPr sz="2667" kern="1200">
                <a:solidFill>
                  <a:schemeClr val="tx1"/>
                </a:solidFill>
                <a:latin typeface="+mn-lt"/>
                <a:ea typeface="+mn-ea"/>
                <a:cs typeface="+mn-cs"/>
              </a:defRPr>
            </a:lvl4pPr>
            <a:lvl5pPr marL="2743131" indent="-304792" algn="l" defTabSz="609585" rtl="0" eaLnBrk="1" latinLnBrk="0" hangingPunct="1">
              <a:spcBef>
                <a:spcPct val="20000"/>
              </a:spcBef>
              <a:buFont typeface="Arial"/>
              <a:buChar char="»"/>
              <a:defRPr sz="2667"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marL="0" indent="0">
              <a:buFont typeface="Arial"/>
              <a:buNone/>
              <a:defRPr/>
            </a:pPr>
            <a:r>
              <a:rPr lang="en-CA" sz="2856" b="1" dirty="0">
                <a:solidFill>
                  <a:srgbClr val="141513"/>
                </a:solidFill>
                <a:latin typeface="Raleway"/>
                <a:ea typeface="Noto Serif" charset="0"/>
                <a:cs typeface="Raleway"/>
              </a:rPr>
              <a:t>As a digital product studio, we enable digital transformation up to 87% faster.</a:t>
            </a:r>
          </a:p>
        </p:txBody>
      </p:sp>
      <p:pic>
        <p:nvPicPr>
          <p:cNvPr id="57346" name="Picture 5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083925" y="6502400"/>
            <a:ext cx="977900" cy="12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47" name="Picture 5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1977688" y="6235700"/>
            <a:ext cx="84137" cy="12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Rectangle 19"/>
          <p:cNvSpPr>
            <a:spLocks noChangeAspect="1"/>
          </p:cNvSpPr>
          <p:nvPr/>
        </p:nvSpPr>
        <p:spPr>
          <a:xfrm>
            <a:off x="5380038" y="3222625"/>
            <a:ext cx="2089150" cy="1925638"/>
          </a:xfrm>
          <a:prstGeom prst="rect">
            <a:avLst/>
          </a:prstGeom>
          <a:solidFill>
            <a:schemeClr val="bg2">
              <a:lumMod val="9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931863" fontAlgn="base">
              <a:spcBef>
                <a:spcPct val="0"/>
              </a:spcBef>
              <a:spcAft>
                <a:spcPct val="0"/>
              </a:spcAft>
            </a:pPr>
            <a:endParaRPr lang="en-US" altLang="en-US" b="1" smtClean="0">
              <a:solidFill>
                <a:srgbClr val="FFFFFF"/>
              </a:solidFill>
              <a:latin typeface="Raleway" charset="0"/>
              <a:ea typeface="Raleway" charset="0"/>
              <a:cs typeface="Raleway" charset="0"/>
            </a:endParaRPr>
          </a:p>
        </p:txBody>
      </p:sp>
      <p:sp>
        <p:nvSpPr>
          <p:cNvPr id="23" name="Rectangle 22"/>
          <p:cNvSpPr>
            <a:spLocks noChangeAspect="1"/>
          </p:cNvSpPr>
          <p:nvPr/>
        </p:nvSpPr>
        <p:spPr>
          <a:xfrm>
            <a:off x="7629525" y="3222625"/>
            <a:ext cx="2089150" cy="1925638"/>
          </a:xfrm>
          <a:prstGeom prst="rect">
            <a:avLst/>
          </a:prstGeom>
          <a:solidFill>
            <a:schemeClr val="bg2">
              <a:lumMod val="9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931863" fontAlgn="base">
              <a:spcBef>
                <a:spcPct val="0"/>
              </a:spcBef>
              <a:spcAft>
                <a:spcPct val="0"/>
              </a:spcAft>
            </a:pPr>
            <a:endParaRPr lang="en-US" altLang="en-US" b="1" smtClean="0">
              <a:solidFill>
                <a:srgbClr val="FFFFFF"/>
              </a:solidFill>
              <a:latin typeface="Raleway" charset="0"/>
              <a:ea typeface="Raleway" charset="0"/>
              <a:cs typeface="Raleway" charset="0"/>
            </a:endParaRPr>
          </a:p>
        </p:txBody>
      </p:sp>
      <p:sp>
        <p:nvSpPr>
          <p:cNvPr id="27" name="Rectangle 26"/>
          <p:cNvSpPr>
            <a:spLocks noChangeAspect="1"/>
          </p:cNvSpPr>
          <p:nvPr/>
        </p:nvSpPr>
        <p:spPr>
          <a:xfrm>
            <a:off x="9871075" y="3222625"/>
            <a:ext cx="2087563" cy="1925638"/>
          </a:xfrm>
          <a:prstGeom prst="rect">
            <a:avLst/>
          </a:prstGeom>
          <a:solidFill>
            <a:schemeClr val="bg2">
              <a:lumMod val="9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931863" fontAlgn="base">
              <a:spcBef>
                <a:spcPct val="0"/>
              </a:spcBef>
              <a:spcAft>
                <a:spcPct val="0"/>
              </a:spcAft>
            </a:pPr>
            <a:endParaRPr lang="en-US" altLang="en-US" b="1" smtClean="0">
              <a:solidFill>
                <a:srgbClr val="FFFFFF"/>
              </a:solidFill>
              <a:latin typeface="Raleway" charset="0"/>
              <a:ea typeface="Raleway" charset="0"/>
              <a:cs typeface="Raleway" charset="0"/>
            </a:endParaRPr>
          </a:p>
        </p:txBody>
      </p:sp>
      <p:sp>
        <p:nvSpPr>
          <p:cNvPr id="28" name="TextBox 27"/>
          <p:cNvSpPr txBox="1"/>
          <p:nvPr/>
        </p:nvSpPr>
        <p:spPr>
          <a:xfrm>
            <a:off x="5940425" y="3344863"/>
            <a:ext cx="1568450" cy="1036637"/>
          </a:xfrm>
          <a:prstGeom prst="rect">
            <a:avLst/>
          </a:prstGeom>
          <a:noFill/>
        </p:spPr>
        <p:txBody>
          <a:bodyPr>
            <a:spAutoFit/>
          </a:bodyPr>
          <a:lstStyle/>
          <a:p>
            <a:pPr defTabSz="932597">
              <a:defRPr/>
            </a:pPr>
            <a:r>
              <a:rPr lang="en-US" sz="5915" b="1" spc="-153" dirty="0">
                <a:solidFill>
                  <a:srgbClr val="141513"/>
                </a:solidFill>
                <a:latin typeface="Raleway"/>
                <a:ea typeface="Raleway SemiBold" charset="0"/>
                <a:cs typeface="Raleway"/>
              </a:rPr>
              <a:t>13</a:t>
            </a:r>
          </a:p>
        </p:txBody>
      </p:sp>
      <p:sp>
        <p:nvSpPr>
          <p:cNvPr id="29" name="TextBox 28"/>
          <p:cNvSpPr txBox="1"/>
          <p:nvPr/>
        </p:nvSpPr>
        <p:spPr>
          <a:xfrm>
            <a:off x="5380038" y="4219575"/>
            <a:ext cx="2089150" cy="541338"/>
          </a:xfrm>
          <a:prstGeom prst="rect">
            <a:avLst/>
          </a:prstGeom>
          <a:noFill/>
        </p:spPr>
        <p:txBody>
          <a:bodyPr>
            <a:spAutoFit/>
          </a:bodyPr>
          <a:lstStyle/>
          <a:p>
            <a:pPr algn="ctr" defTabSz="932597">
              <a:defRPr/>
            </a:pPr>
            <a:r>
              <a:rPr lang="en-US" sz="2856" b="1" spc="41" dirty="0">
                <a:solidFill>
                  <a:srgbClr val="141513"/>
                </a:solidFill>
                <a:latin typeface="Raleway"/>
                <a:ea typeface="Noto Serif" charset="0"/>
                <a:cs typeface="Raleway"/>
              </a:rPr>
              <a:t>years</a:t>
            </a:r>
          </a:p>
        </p:txBody>
      </p:sp>
      <p:sp>
        <p:nvSpPr>
          <p:cNvPr id="30" name="TextBox 29"/>
          <p:cNvSpPr txBox="1"/>
          <p:nvPr/>
        </p:nvSpPr>
        <p:spPr>
          <a:xfrm>
            <a:off x="7624763" y="4219575"/>
            <a:ext cx="2120900" cy="541338"/>
          </a:xfrm>
          <a:prstGeom prst="rect">
            <a:avLst/>
          </a:prstGeom>
          <a:noFill/>
        </p:spPr>
        <p:txBody>
          <a:bodyPr>
            <a:spAutoFit/>
          </a:bodyPr>
          <a:lstStyle/>
          <a:p>
            <a:pPr algn="ctr" defTabSz="932597">
              <a:defRPr/>
            </a:pPr>
            <a:r>
              <a:rPr lang="en-US" sz="2856" b="1" spc="41" dirty="0">
                <a:solidFill>
                  <a:srgbClr val="141513"/>
                </a:solidFill>
                <a:latin typeface="Raleway"/>
                <a:ea typeface="Noto Serif" charset="0"/>
                <a:cs typeface="Raleway"/>
              </a:rPr>
              <a:t>people</a:t>
            </a:r>
          </a:p>
        </p:txBody>
      </p:sp>
      <p:sp>
        <p:nvSpPr>
          <p:cNvPr id="31" name="TextBox 30"/>
          <p:cNvSpPr txBox="1"/>
          <p:nvPr/>
        </p:nvSpPr>
        <p:spPr>
          <a:xfrm>
            <a:off x="9871075" y="4219575"/>
            <a:ext cx="2087563" cy="541338"/>
          </a:xfrm>
          <a:prstGeom prst="rect">
            <a:avLst/>
          </a:prstGeom>
          <a:noFill/>
        </p:spPr>
        <p:txBody>
          <a:bodyPr>
            <a:spAutoFit/>
          </a:bodyPr>
          <a:lstStyle/>
          <a:p>
            <a:pPr algn="ctr" defTabSz="932597">
              <a:defRPr/>
            </a:pPr>
            <a:r>
              <a:rPr lang="en-US" sz="2856" b="1" spc="41" dirty="0">
                <a:solidFill>
                  <a:srgbClr val="141513"/>
                </a:solidFill>
                <a:latin typeface="Raleway"/>
                <a:ea typeface="Noto Serif" charset="0"/>
                <a:cs typeface="Raleway"/>
              </a:rPr>
              <a:t>projects</a:t>
            </a:r>
          </a:p>
        </p:txBody>
      </p:sp>
      <p:sp>
        <p:nvSpPr>
          <p:cNvPr id="32" name="TextBox 31"/>
          <p:cNvSpPr txBox="1"/>
          <p:nvPr/>
        </p:nvSpPr>
        <p:spPr>
          <a:xfrm>
            <a:off x="7585075" y="3344863"/>
            <a:ext cx="2133600" cy="1036637"/>
          </a:xfrm>
          <a:prstGeom prst="rect">
            <a:avLst/>
          </a:prstGeom>
          <a:noFill/>
        </p:spPr>
        <p:txBody>
          <a:bodyPr>
            <a:spAutoFit/>
          </a:bodyPr>
          <a:lstStyle/>
          <a:p>
            <a:pPr algn="ctr" defTabSz="932597">
              <a:defRPr/>
            </a:pPr>
            <a:r>
              <a:rPr lang="en-US" sz="5915" b="1" spc="-153" dirty="0">
                <a:solidFill>
                  <a:srgbClr val="141513"/>
                </a:solidFill>
                <a:latin typeface="Raleway"/>
                <a:ea typeface="Raleway SemiBold" charset="0"/>
                <a:cs typeface="Raleway"/>
              </a:rPr>
              <a:t>100</a:t>
            </a:r>
          </a:p>
        </p:txBody>
      </p:sp>
      <p:sp>
        <p:nvSpPr>
          <p:cNvPr id="33" name="TextBox 32"/>
          <p:cNvSpPr txBox="1"/>
          <p:nvPr/>
        </p:nvSpPr>
        <p:spPr>
          <a:xfrm>
            <a:off x="10055225" y="3344863"/>
            <a:ext cx="1697038" cy="1036637"/>
          </a:xfrm>
          <a:prstGeom prst="rect">
            <a:avLst/>
          </a:prstGeom>
          <a:noFill/>
        </p:spPr>
        <p:txBody>
          <a:bodyPr>
            <a:spAutoFit/>
          </a:bodyPr>
          <a:lstStyle/>
          <a:p>
            <a:pPr defTabSz="932597">
              <a:defRPr/>
            </a:pPr>
            <a:r>
              <a:rPr lang="en-US" sz="5915" b="1" spc="-153" dirty="0">
                <a:solidFill>
                  <a:srgbClr val="141513"/>
                </a:solidFill>
                <a:latin typeface="Raleway"/>
                <a:ea typeface="Raleway SemiBold" charset="0"/>
                <a:cs typeface="Raleway"/>
              </a:rPr>
              <a:t>300</a:t>
            </a:r>
          </a:p>
        </p:txBody>
      </p:sp>
      <p:sp>
        <p:nvSpPr>
          <p:cNvPr id="34" name="TextBox 33"/>
          <p:cNvSpPr txBox="1"/>
          <p:nvPr/>
        </p:nvSpPr>
        <p:spPr>
          <a:xfrm>
            <a:off x="6615113" y="2703513"/>
            <a:ext cx="554037" cy="1854200"/>
          </a:xfrm>
          <a:prstGeom prst="rect">
            <a:avLst/>
          </a:prstGeom>
          <a:noFill/>
        </p:spPr>
        <p:txBody>
          <a:bodyPr>
            <a:spAutoFit/>
          </a:bodyPr>
          <a:lstStyle/>
          <a:p>
            <a:pPr algn="ctr" defTabSz="932597">
              <a:defRPr/>
            </a:pPr>
            <a:r>
              <a:rPr lang="en-US" sz="11219" spc="-153" dirty="0">
                <a:solidFill>
                  <a:srgbClr val="FFFF00"/>
                </a:solidFill>
                <a:latin typeface="Raleway" charset="0"/>
                <a:ea typeface="Raleway" charset="0"/>
                <a:cs typeface="Raleway" charset="0"/>
              </a:rPr>
              <a:t>+</a:t>
            </a:r>
          </a:p>
        </p:txBody>
      </p:sp>
      <p:sp>
        <p:nvSpPr>
          <p:cNvPr id="35" name="TextBox 34"/>
          <p:cNvSpPr txBox="1"/>
          <p:nvPr/>
        </p:nvSpPr>
        <p:spPr>
          <a:xfrm>
            <a:off x="11247438" y="2703513"/>
            <a:ext cx="554037" cy="1854200"/>
          </a:xfrm>
          <a:prstGeom prst="rect">
            <a:avLst/>
          </a:prstGeom>
          <a:noFill/>
        </p:spPr>
        <p:txBody>
          <a:bodyPr>
            <a:spAutoFit/>
          </a:bodyPr>
          <a:lstStyle/>
          <a:p>
            <a:pPr algn="ctr" defTabSz="932597">
              <a:defRPr/>
            </a:pPr>
            <a:r>
              <a:rPr lang="en-US" sz="11219" spc="-153" dirty="0">
                <a:solidFill>
                  <a:srgbClr val="FFFF00"/>
                </a:solidFill>
                <a:latin typeface="Raleway" charset="0"/>
                <a:ea typeface="Raleway" charset="0"/>
                <a:cs typeface="Raleway" charset="0"/>
              </a:rPr>
              <a:t>+</a:t>
            </a:r>
          </a:p>
        </p:txBody>
      </p:sp>
      <p:pic>
        <p:nvPicPr>
          <p:cNvPr id="57359" name="Picture 5"/>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52438" y="6378575"/>
            <a:ext cx="1731962"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60" name="Picture 6"/>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536825" y="6265863"/>
            <a:ext cx="1146175" cy="436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61" name="Picture 7"/>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4160838" y="6400800"/>
            <a:ext cx="623887"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62" name="Picture 8"/>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5210175" y="6457950"/>
            <a:ext cx="1512888" cy="223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63" name="Picture 9"/>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8307388" y="6434138"/>
            <a:ext cx="938212"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64" name="Picture 10"/>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7023100" y="6332538"/>
            <a:ext cx="1041400" cy="376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Rectangle 35"/>
          <p:cNvSpPr/>
          <p:nvPr/>
        </p:nvSpPr>
        <p:spPr>
          <a:xfrm>
            <a:off x="1588" y="0"/>
            <a:ext cx="12433300" cy="2233613"/>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3260" tIns="46630" rIns="93260" bIns="46630" anchor="ctr"/>
          <a:lstStyle/>
          <a:p>
            <a:pPr algn="ctr" defTabSz="932597">
              <a:defRPr/>
            </a:pPr>
            <a:endParaRPr lang="en-US">
              <a:solidFill>
                <a:srgbClr val="FFFFFF"/>
              </a:solidFill>
            </a:endParaRPr>
          </a:p>
        </p:txBody>
      </p:sp>
      <p:sp>
        <p:nvSpPr>
          <p:cNvPr id="37" name="TextBox 36"/>
          <p:cNvSpPr txBox="1"/>
          <p:nvPr/>
        </p:nvSpPr>
        <p:spPr>
          <a:xfrm>
            <a:off x="550863" y="1095375"/>
            <a:ext cx="10941050" cy="728663"/>
          </a:xfrm>
          <a:prstGeom prst="rect">
            <a:avLst/>
          </a:prstGeom>
          <a:noFill/>
        </p:spPr>
        <p:txBody>
          <a:bodyPr/>
          <a:lstStyle/>
          <a:p>
            <a:pPr defTabSz="932597">
              <a:lnSpc>
                <a:spcPct val="110000"/>
              </a:lnSpc>
              <a:spcAft>
                <a:spcPts val="1224"/>
              </a:spcAft>
              <a:defRPr/>
            </a:pPr>
            <a:r>
              <a:rPr lang="en-US" sz="2040" i="1" dirty="0">
                <a:solidFill>
                  <a:srgbClr val="FFFFFF"/>
                </a:solidFill>
                <a:latin typeface="Noto Serif" charset="0"/>
                <a:ea typeface="Noto Serif" charset="0"/>
                <a:cs typeface="Noto Serif" charset="0"/>
              </a:rPr>
              <a:t>Design. Build. Transform.</a:t>
            </a:r>
          </a:p>
        </p:txBody>
      </p:sp>
      <p:sp>
        <p:nvSpPr>
          <p:cNvPr id="38" name="Title 1"/>
          <p:cNvSpPr>
            <a:spLocks noGrp="1"/>
          </p:cNvSpPr>
          <p:nvPr>
            <p:ph type="title"/>
          </p:nvPr>
        </p:nvSpPr>
        <p:spPr>
          <a:xfrm>
            <a:off x="550863" y="530225"/>
            <a:ext cx="6746875" cy="636588"/>
          </a:xfrm>
        </p:spPr>
        <p:txBody>
          <a:bodyPr/>
          <a:lstStyle/>
          <a:p>
            <a:pPr defTabSz="621716" fontAlgn="auto">
              <a:spcAft>
                <a:spcPts val="0"/>
              </a:spcAft>
              <a:defRPr/>
            </a:pPr>
            <a:r>
              <a:rPr lang="en-US" dirty="0" smtClean="0">
                <a:solidFill>
                  <a:schemeClr val="bg1"/>
                </a:solidFill>
              </a:rPr>
              <a:t>WHO WE ARE</a:t>
            </a:r>
            <a:endParaRPr lang="en-US" dirty="0"/>
          </a:p>
        </p:txBody>
      </p:sp>
      <p:sp>
        <p:nvSpPr>
          <p:cNvPr id="39" name="Rectangle 38"/>
          <p:cNvSpPr/>
          <p:nvPr/>
        </p:nvSpPr>
        <p:spPr>
          <a:xfrm>
            <a:off x="641350" y="1692275"/>
            <a:ext cx="1470025" cy="58738"/>
          </a:xfrm>
          <a:prstGeom prst="rect">
            <a:avLst/>
          </a:prstGeom>
          <a:solidFill>
            <a:schemeClr val="accent1"/>
          </a:solidFill>
          <a:ln>
            <a:noFill/>
          </a:ln>
        </p:spPr>
        <p:style>
          <a:lnRef idx="2">
            <a:schemeClr val="accent3"/>
          </a:lnRef>
          <a:fillRef idx="1">
            <a:schemeClr val="lt1"/>
          </a:fillRef>
          <a:effectRef idx="0">
            <a:schemeClr val="accent3"/>
          </a:effectRef>
          <a:fontRef idx="minor">
            <a:schemeClr val="dk1"/>
          </a:fontRef>
        </p:style>
        <p:txBody>
          <a:bodyPr anchor="ctr"/>
          <a:lstStyle/>
          <a:p>
            <a:pPr algn="ctr" defTabSz="932597">
              <a:defRPr/>
            </a:pPr>
            <a:endParaRPr lang="en-US">
              <a:solidFill>
                <a:srgbClr val="141513"/>
              </a:solidFill>
            </a:endParaRPr>
          </a:p>
        </p:txBody>
      </p:sp>
      <p:sp>
        <p:nvSpPr>
          <p:cNvPr id="40" name="Rectangle 39"/>
          <p:cNvSpPr/>
          <p:nvPr/>
        </p:nvSpPr>
        <p:spPr>
          <a:xfrm flipV="1">
            <a:off x="1854200" y="4935538"/>
            <a:ext cx="1820863" cy="46037"/>
          </a:xfrm>
          <a:prstGeom prst="rect">
            <a:avLst/>
          </a:prstGeom>
          <a:solidFill>
            <a:schemeClr val="accent2"/>
          </a:solidFill>
          <a:ln>
            <a:noFill/>
          </a:ln>
        </p:spPr>
        <p:style>
          <a:lnRef idx="2">
            <a:schemeClr val="accent3"/>
          </a:lnRef>
          <a:fillRef idx="1">
            <a:schemeClr val="lt1"/>
          </a:fillRef>
          <a:effectRef idx="0">
            <a:schemeClr val="accent3"/>
          </a:effectRef>
          <a:fontRef idx="minor">
            <a:schemeClr val="dk1"/>
          </a:fontRef>
        </p:style>
        <p:txBody>
          <a:bodyPr anchor="ctr"/>
          <a:lstStyle/>
          <a:p>
            <a:pPr algn="ctr" defTabSz="931863" fontAlgn="base">
              <a:spcBef>
                <a:spcPct val="0"/>
              </a:spcBef>
              <a:spcAft>
                <a:spcPct val="0"/>
              </a:spcAft>
            </a:pPr>
            <a:endParaRPr lang="en-US" altLang="en-US" b="1" smtClean="0">
              <a:solidFill>
                <a:srgbClr val="FFFF00"/>
              </a:solidFill>
              <a:latin typeface="Raleway" charset="0"/>
              <a:ea typeface="Raleway" charset="0"/>
              <a:cs typeface="Raleway" charset="0"/>
            </a:endParaRPr>
          </a:p>
        </p:txBody>
      </p:sp>
      <p:sp>
        <p:nvSpPr>
          <p:cNvPr id="41" name="TextBox 40"/>
          <p:cNvSpPr txBox="1"/>
          <p:nvPr/>
        </p:nvSpPr>
        <p:spPr>
          <a:xfrm>
            <a:off x="9090025" y="2705100"/>
            <a:ext cx="554038" cy="1855788"/>
          </a:xfrm>
          <a:prstGeom prst="rect">
            <a:avLst/>
          </a:prstGeom>
          <a:noFill/>
        </p:spPr>
        <p:txBody>
          <a:bodyPr>
            <a:spAutoFit/>
          </a:bodyPr>
          <a:lstStyle/>
          <a:p>
            <a:pPr algn="ctr" defTabSz="932597">
              <a:defRPr/>
            </a:pPr>
            <a:r>
              <a:rPr lang="en-US" sz="11219" spc="-153" dirty="0">
                <a:solidFill>
                  <a:srgbClr val="FFFF00"/>
                </a:solidFill>
                <a:latin typeface="Raleway" charset="0"/>
                <a:ea typeface="Raleway" charset="0"/>
                <a:cs typeface="Raleway" charset="0"/>
              </a:rPr>
              <a:t>+</a:t>
            </a:r>
          </a:p>
        </p:txBody>
      </p:sp>
      <p:sp>
        <p:nvSpPr>
          <p:cNvPr id="42" name="Title 1"/>
          <p:cNvSpPr txBox="1">
            <a:spLocks/>
          </p:cNvSpPr>
          <p:nvPr/>
        </p:nvSpPr>
        <p:spPr>
          <a:xfrm>
            <a:off x="5551995" y="607676"/>
            <a:ext cx="6244210" cy="1270905"/>
          </a:xfrm>
          <a:prstGeom prst="rect">
            <a:avLst/>
          </a:prstGeom>
        </p:spPr>
        <p:txBody>
          <a:bodyPr/>
          <a:lstStyle>
            <a:lvl1pPr algn="l" defTabSz="620713" rtl="0" fontAlgn="base">
              <a:spcBef>
                <a:spcPct val="0"/>
              </a:spcBef>
              <a:spcAft>
                <a:spcPct val="0"/>
              </a:spcAft>
              <a:defRPr sz="3060" b="1" i="0" kern="1200">
                <a:solidFill>
                  <a:schemeClr val="tx1"/>
                </a:solidFill>
                <a:latin typeface="Raleway ExtraBold" charset="0"/>
                <a:ea typeface="Raleway ExtraBold" charset="0"/>
                <a:cs typeface="Raleway ExtraBold" charset="0"/>
              </a:defRPr>
            </a:lvl1pPr>
            <a:lvl2pPr algn="ctr" defTabSz="620713" rtl="0" fontAlgn="base">
              <a:spcBef>
                <a:spcPct val="0"/>
              </a:spcBef>
              <a:spcAft>
                <a:spcPct val="0"/>
              </a:spcAft>
              <a:defRPr sz="5900">
                <a:solidFill>
                  <a:schemeClr val="tx1"/>
                </a:solidFill>
                <a:latin typeface="Arial" charset="0"/>
              </a:defRPr>
            </a:lvl2pPr>
            <a:lvl3pPr algn="ctr" defTabSz="620713" rtl="0" fontAlgn="base">
              <a:spcBef>
                <a:spcPct val="0"/>
              </a:spcBef>
              <a:spcAft>
                <a:spcPct val="0"/>
              </a:spcAft>
              <a:defRPr sz="5900">
                <a:solidFill>
                  <a:schemeClr val="tx1"/>
                </a:solidFill>
                <a:latin typeface="Arial" charset="0"/>
              </a:defRPr>
            </a:lvl3pPr>
            <a:lvl4pPr algn="ctr" defTabSz="620713" rtl="0" fontAlgn="base">
              <a:spcBef>
                <a:spcPct val="0"/>
              </a:spcBef>
              <a:spcAft>
                <a:spcPct val="0"/>
              </a:spcAft>
              <a:defRPr sz="5900">
                <a:solidFill>
                  <a:schemeClr val="tx1"/>
                </a:solidFill>
                <a:latin typeface="Arial" charset="0"/>
              </a:defRPr>
            </a:lvl4pPr>
            <a:lvl5pPr algn="ctr" defTabSz="620713" rtl="0" fontAlgn="base">
              <a:spcBef>
                <a:spcPct val="0"/>
              </a:spcBef>
              <a:spcAft>
                <a:spcPct val="0"/>
              </a:spcAft>
              <a:defRPr sz="5900">
                <a:solidFill>
                  <a:schemeClr val="tx1"/>
                </a:solidFill>
                <a:latin typeface="Arial" charset="0"/>
              </a:defRPr>
            </a:lvl5pPr>
            <a:lvl6pPr marL="457200" algn="ctr" defTabSz="620713" rtl="0" fontAlgn="base">
              <a:spcBef>
                <a:spcPct val="0"/>
              </a:spcBef>
              <a:spcAft>
                <a:spcPct val="0"/>
              </a:spcAft>
              <a:defRPr sz="5900">
                <a:solidFill>
                  <a:schemeClr val="tx1"/>
                </a:solidFill>
                <a:latin typeface="Arial" charset="0"/>
              </a:defRPr>
            </a:lvl6pPr>
            <a:lvl7pPr marL="914400" algn="ctr" defTabSz="620713" rtl="0" fontAlgn="base">
              <a:spcBef>
                <a:spcPct val="0"/>
              </a:spcBef>
              <a:spcAft>
                <a:spcPct val="0"/>
              </a:spcAft>
              <a:defRPr sz="5900">
                <a:solidFill>
                  <a:schemeClr val="tx1"/>
                </a:solidFill>
                <a:latin typeface="Arial" charset="0"/>
              </a:defRPr>
            </a:lvl7pPr>
            <a:lvl8pPr marL="1371600" algn="ctr" defTabSz="620713" rtl="0" fontAlgn="base">
              <a:spcBef>
                <a:spcPct val="0"/>
              </a:spcBef>
              <a:spcAft>
                <a:spcPct val="0"/>
              </a:spcAft>
              <a:defRPr sz="5900">
                <a:solidFill>
                  <a:schemeClr val="tx1"/>
                </a:solidFill>
                <a:latin typeface="Arial" charset="0"/>
              </a:defRPr>
            </a:lvl8pPr>
            <a:lvl9pPr marL="1828800" algn="ctr" defTabSz="620713" rtl="0" fontAlgn="base">
              <a:spcBef>
                <a:spcPct val="0"/>
              </a:spcBef>
              <a:spcAft>
                <a:spcPct val="0"/>
              </a:spcAft>
              <a:defRPr sz="5900">
                <a:solidFill>
                  <a:schemeClr val="tx1"/>
                </a:solidFill>
                <a:latin typeface="Arial" charset="0"/>
              </a:defRPr>
            </a:lvl9pPr>
          </a:lstStyle>
          <a:p>
            <a:pPr algn="ctr" defTabSz="621716" fontAlgn="auto">
              <a:spcAft>
                <a:spcPts val="0"/>
              </a:spcAft>
              <a:defRPr/>
            </a:pPr>
            <a:r>
              <a:rPr lang="en-US" dirty="0" smtClean="0">
                <a:solidFill>
                  <a:schemeClr val="bg1"/>
                </a:solidFill>
                <a:hlinkClick r:id="rId11"/>
              </a:rPr>
              <a:t>www.architech.ca</a:t>
            </a:r>
            <a:endParaRPr lang="en-US" dirty="0" smtClean="0">
              <a:solidFill>
                <a:schemeClr val="bg1"/>
              </a:solidFill>
            </a:endParaRPr>
          </a:p>
          <a:p>
            <a:pPr algn="ctr" defTabSz="621716" fontAlgn="auto">
              <a:spcAft>
                <a:spcPts val="0"/>
              </a:spcAft>
              <a:defRPr/>
            </a:pPr>
            <a:r>
              <a:rPr lang="en-US" dirty="0" smtClean="0">
                <a:solidFill>
                  <a:schemeClr val="bg1"/>
                </a:solidFill>
                <a:hlinkClick r:id="rId12"/>
              </a:rPr>
              <a:t>kubernetes@architech.ca</a:t>
            </a:r>
            <a:endParaRPr lang="en-US" dirty="0" smtClean="0">
              <a:solidFill>
                <a:schemeClr val="bg1"/>
              </a:solidFill>
            </a:endParaRPr>
          </a:p>
          <a:p>
            <a:pPr defTabSz="621716" fontAlgn="auto">
              <a:spcAft>
                <a:spcPts val="0"/>
              </a:spcAft>
              <a:defRPr/>
            </a:pPr>
            <a:endParaRPr lang="en-US" dirty="0"/>
          </a:p>
        </p:txBody>
      </p:sp>
    </p:spTree>
    <p:extLst>
      <p:ext uri="{BB962C8B-B14F-4D97-AF65-F5344CB8AC3E}">
        <p14:creationId xmlns:p14="http://schemas.microsoft.com/office/powerpoint/2010/main" val="1360133911"/>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260350" y="249238"/>
            <a:ext cx="11963400" cy="3294062"/>
          </a:xfrm>
          <a:prstGeom prst="rect">
            <a:avLst/>
          </a:prstGeom>
          <a:blipFill dpi="0" rotWithShape="1">
            <a:blip r:embed="rId3">
              <a:extLst>
                <a:ext uri="{28A0092B-C50C-407E-A947-70E740481C1C}">
                  <a14:useLocalDpi xmlns:a14="http://schemas.microsoft.com/office/drawing/2010/main" val="0"/>
                </a:ext>
              </a:extLst>
            </a:blip>
            <a:srcRect/>
            <a:stretch>
              <a:fillRect/>
            </a:stretch>
          </a:blip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3" name="Rectangle 12"/>
          <p:cNvSpPr/>
          <p:nvPr/>
        </p:nvSpPr>
        <p:spPr>
          <a:xfrm>
            <a:off x="4348163" y="3533775"/>
            <a:ext cx="3771900" cy="3200400"/>
          </a:xfrm>
          <a:prstGeom prst="rect">
            <a:avLst/>
          </a:prstGeom>
          <a:solidFill>
            <a:srgbClr val="F8F8F8"/>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4" name="TextBox 3"/>
          <p:cNvSpPr txBox="1"/>
          <p:nvPr/>
        </p:nvSpPr>
        <p:spPr>
          <a:xfrm>
            <a:off x="8120063" y="4745038"/>
            <a:ext cx="4106862" cy="377825"/>
          </a:xfrm>
          <a:prstGeom prst="rect">
            <a:avLst/>
          </a:prstGeom>
          <a:noFill/>
        </p:spPr>
        <p:txBody>
          <a:bodyPr/>
          <a:lstStyle/>
          <a:p>
            <a:pPr algn="ctr">
              <a:lnSpc>
                <a:spcPct val="110000"/>
              </a:lnSpc>
              <a:defRPr/>
            </a:pPr>
            <a:r>
              <a:rPr lang="en-US" sz="2040" b="1" dirty="0">
                <a:latin typeface="Raleway" charset="0"/>
                <a:ea typeface="Raleway" charset="0"/>
                <a:cs typeface="Raleway" charset="0"/>
              </a:rPr>
              <a:t>PRODUCT INNOVATION</a:t>
            </a:r>
            <a:endParaRPr lang="en-US" sz="2040" b="1" spc="41" dirty="0">
              <a:latin typeface="Raleway" charset="0"/>
              <a:ea typeface="Raleway" charset="0"/>
              <a:cs typeface="Raleway" charset="0"/>
            </a:endParaRPr>
          </a:p>
        </p:txBody>
      </p:sp>
      <p:sp>
        <p:nvSpPr>
          <p:cNvPr id="34" name="TextBox 33"/>
          <p:cNvSpPr txBox="1"/>
          <p:nvPr/>
        </p:nvSpPr>
        <p:spPr>
          <a:xfrm>
            <a:off x="8759825" y="5240338"/>
            <a:ext cx="2638425" cy="1095375"/>
          </a:xfrm>
          <a:prstGeom prst="rect">
            <a:avLst/>
          </a:prstGeom>
          <a:noFill/>
        </p:spPr>
        <p:txBody>
          <a:bodyPr/>
          <a:lstStyle/>
          <a:p>
            <a:pPr algn="ctr">
              <a:lnSpc>
                <a:spcPct val="110000"/>
              </a:lnSpc>
              <a:defRPr/>
            </a:pPr>
            <a:r>
              <a:rPr lang="en-US" sz="2040" dirty="0">
                <a:latin typeface="Raleway"/>
                <a:ea typeface="Noto Serif" charset="0"/>
                <a:cs typeface="Raleway"/>
              </a:rPr>
              <a:t>Lean product innovation from concept to MVP</a:t>
            </a:r>
            <a:endParaRPr lang="en-US" sz="2040" spc="41" dirty="0">
              <a:latin typeface="Raleway"/>
              <a:ea typeface="Noto Serif" charset="0"/>
              <a:cs typeface="Raleway"/>
            </a:endParaRPr>
          </a:p>
        </p:txBody>
      </p:sp>
      <p:sp>
        <p:nvSpPr>
          <p:cNvPr id="35" name="TextBox 34"/>
          <p:cNvSpPr txBox="1"/>
          <p:nvPr/>
        </p:nvSpPr>
        <p:spPr>
          <a:xfrm>
            <a:off x="4962525" y="4745038"/>
            <a:ext cx="2640013" cy="377825"/>
          </a:xfrm>
          <a:prstGeom prst="rect">
            <a:avLst/>
          </a:prstGeom>
          <a:noFill/>
        </p:spPr>
        <p:txBody>
          <a:bodyPr/>
          <a:lstStyle/>
          <a:p>
            <a:pPr algn="ctr">
              <a:lnSpc>
                <a:spcPct val="110000"/>
              </a:lnSpc>
              <a:defRPr/>
            </a:pPr>
            <a:r>
              <a:rPr lang="en-US" sz="2040" b="1" dirty="0">
                <a:latin typeface="Raleway" charset="0"/>
                <a:ea typeface="Raleway" charset="0"/>
                <a:cs typeface="Raleway" charset="0"/>
              </a:rPr>
              <a:t>DEDICATED TEAMS</a:t>
            </a:r>
            <a:endParaRPr lang="en-US" sz="2040" b="1" spc="41" dirty="0">
              <a:latin typeface="Raleway" charset="0"/>
              <a:ea typeface="Raleway" charset="0"/>
              <a:cs typeface="Raleway" charset="0"/>
            </a:endParaRPr>
          </a:p>
        </p:txBody>
      </p:sp>
      <p:sp>
        <p:nvSpPr>
          <p:cNvPr id="36" name="TextBox 35"/>
          <p:cNvSpPr txBox="1"/>
          <p:nvPr/>
        </p:nvSpPr>
        <p:spPr>
          <a:xfrm>
            <a:off x="4554538" y="5240338"/>
            <a:ext cx="3387725" cy="1095375"/>
          </a:xfrm>
          <a:prstGeom prst="rect">
            <a:avLst/>
          </a:prstGeom>
          <a:noFill/>
        </p:spPr>
        <p:txBody>
          <a:bodyPr/>
          <a:lstStyle/>
          <a:p>
            <a:pPr algn="ctr">
              <a:lnSpc>
                <a:spcPct val="110000"/>
              </a:lnSpc>
              <a:defRPr/>
            </a:pPr>
            <a:r>
              <a:rPr lang="en-US" sz="2040" dirty="0">
                <a:latin typeface="Raleway"/>
                <a:ea typeface="Noto Serif" charset="0"/>
                <a:cs typeface="Raleway"/>
              </a:rPr>
              <a:t>Accelerate the delivery timelines of open source development projects</a:t>
            </a:r>
            <a:endParaRPr lang="en-US" sz="2040" spc="41" dirty="0">
              <a:latin typeface="Raleway"/>
              <a:ea typeface="Noto Serif" charset="0"/>
              <a:cs typeface="Raleway"/>
            </a:endParaRPr>
          </a:p>
        </p:txBody>
      </p:sp>
      <p:sp>
        <p:nvSpPr>
          <p:cNvPr id="37" name="TextBox 36"/>
          <p:cNvSpPr txBox="1"/>
          <p:nvPr/>
        </p:nvSpPr>
        <p:spPr>
          <a:xfrm>
            <a:off x="504825" y="4745038"/>
            <a:ext cx="3506788" cy="377825"/>
          </a:xfrm>
          <a:prstGeom prst="rect">
            <a:avLst/>
          </a:prstGeom>
          <a:noFill/>
        </p:spPr>
        <p:txBody>
          <a:bodyPr/>
          <a:lstStyle/>
          <a:p>
            <a:pPr algn="ctr">
              <a:lnSpc>
                <a:spcPct val="110000"/>
              </a:lnSpc>
              <a:defRPr/>
            </a:pPr>
            <a:r>
              <a:rPr lang="en-US" sz="2040" b="1" dirty="0">
                <a:latin typeface="Raleway" charset="0"/>
                <a:ea typeface="Raleway" charset="0"/>
                <a:cs typeface="Raleway" charset="0"/>
              </a:rPr>
              <a:t>LEGACY MODERNIZATION</a:t>
            </a:r>
            <a:endParaRPr lang="en-US" sz="2040" b="1" spc="41" dirty="0">
              <a:latin typeface="Raleway" charset="0"/>
              <a:ea typeface="Raleway" charset="0"/>
              <a:cs typeface="Raleway" charset="0"/>
            </a:endParaRPr>
          </a:p>
        </p:txBody>
      </p:sp>
      <p:sp>
        <p:nvSpPr>
          <p:cNvPr id="38" name="TextBox 37"/>
          <p:cNvSpPr txBox="1"/>
          <p:nvPr/>
        </p:nvSpPr>
        <p:spPr>
          <a:xfrm>
            <a:off x="688975" y="5240338"/>
            <a:ext cx="3138488" cy="1095375"/>
          </a:xfrm>
          <a:prstGeom prst="rect">
            <a:avLst/>
          </a:prstGeom>
          <a:noFill/>
        </p:spPr>
        <p:txBody>
          <a:bodyPr/>
          <a:lstStyle/>
          <a:p>
            <a:pPr algn="ctr">
              <a:lnSpc>
                <a:spcPct val="110000"/>
              </a:lnSpc>
              <a:defRPr/>
            </a:pPr>
            <a:r>
              <a:rPr lang="en-US" sz="2040" dirty="0">
                <a:latin typeface="Raleway"/>
                <a:ea typeface="Noto Serif" charset="0"/>
                <a:cs typeface="Raleway"/>
              </a:rPr>
              <a:t>Migrate and rewrite applications to modern cloud architectures</a:t>
            </a:r>
            <a:endParaRPr lang="en-US" sz="2040" spc="41" dirty="0">
              <a:latin typeface="Raleway"/>
              <a:ea typeface="Noto Serif" charset="0"/>
              <a:cs typeface="Raleway"/>
            </a:endParaRPr>
          </a:p>
        </p:txBody>
      </p:sp>
      <p:pic>
        <p:nvPicPr>
          <p:cNvPr id="59401" name="Picture 6"/>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782175" y="4024313"/>
            <a:ext cx="595313" cy="595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402" name="Picture 9"/>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982788" y="4014788"/>
            <a:ext cx="615950" cy="61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403" name="Picture 21"/>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6010275" y="4014788"/>
            <a:ext cx="544513" cy="61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88580688"/>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p:cNvSpPr>
            <a:spLocks/>
          </p:cNvSpPr>
          <p:nvPr/>
        </p:nvSpPr>
        <p:spPr>
          <a:xfrm>
            <a:off x="6832600" y="5164138"/>
            <a:ext cx="1546225" cy="733425"/>
          </a:xfrm>
          <a:prstGeom prst="rect">
            <a:avLst/>
          </a:prstGeom>
          <a:solidFill>
            <a:schemeClr val="accent4">
              <a:alpha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734" dirty="0">
              <a:latin typeface="Raleway"/>
              <a:ea typeface="Noto Serif" charset="0"/>
              <a:cs typeface="Raleway"/>
            </a:endParaRPr>
          </a:p>
        </p:txBody>
      </p:sp>
      <p:sp>
        <p:nvSpPr>
          <p:cNvPr id="30" name="Rectangle 29"/>
          <p:cNvSpPr>
            <a:spLocks/>
          </p:cNvSpPr>
          <p:nvPr/>
        </p:nvSpPr>
        <p:spPr>
          <a:xfrm>
            <a:off x="5170488" y="5164138"/>
            <a:ext cx="1546225" cy="733425"/>
          </a:xfrm>
          <a:prstGeom prst="rect">
            <a:avLst/>
          </a:prstGeom>
          <a:solidFill>
            <a:schemeClr val="accent4">
              <a:alpha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734" dirty="0">
              <a:latin typeface="Raleway"/>
              <a:ea typeface="Noto Serif" charset="0"/>
              <a:cs typeface="Raleway"/>
            </a:endParaRPr>
          </a:p>
        </p:txBody>
      </p:sp>
      <p:sp>
        <p:nvSpPr>
          <p:cNvPr id="29" name="Rectangle 28"/>
          <p:cNvSpPr/>
          <p:nvPr/>
        </p:nvSpPr>
        <p:spPr>
          <a:xfrm>
            <a:off x="7583488" y="6546850"/>
            <a:ext cx="530225" cy="28575"/>
          </a:xfrm>
          <a:prstGeom prst="rect">
            <a:avLst/>
          </a:prstGeom>
          <a:solidFill>
            <a:schemeClr val="accent2"/>
          </a:solidFill>
          <a:ln>
            <a:noFill/>
          </a:ln>
        </p:spPr>
        <p:style>
          <a:lnRef idx="2">
            <a:schemeClr val="accent3"/>
          </a:lnRef>
          <a:fillRef idx="1">
            <a:schemeClr val="lt1"/>
          </a:fillRef>
          <a:effectRef idx="0">
            <a:schemeClr val="accent3"/>
          </a:effectRef>
          <a:fontRef idx="minor">
            <a:schemeClr val="dk1"/>
          </a:fontRef>
        </p:style>
        <p:txBody>
          <a:bodyPr anchor="ctr"/>
          <a:lstStyle/>
          <a:p>
            <a:pPr algn="ctr"/>
            <a:endParaRPr lang="en-US" altLang="en-US" sz="2400">
              <a:solidFill>
                <a:srgbClr val="141513"/>
              </a:solidFill>
              <a:latin typeface="Raleway" charset="0"/>
              <a:ea typeface="Raleway" charset="0"/>
              <a:cs typeface="Raleway" charset="0"/>
            </a:endParaRPr>
          </a:p>
        </p:txBody>
      </p:sp>
      <p:sp>
        <p:nvSpPr>
          <p:cNvPr id="2" name="Title 4"/>
          <p:cNvSpPr txBox="1">
            <a:spLocks/>
          </p:cNvSpPr>
          <p:nvPr/>
        </p:nvSpPr>
        <p:spPr>
          <a:xfrm>
            <a:off x="566738" y="552450"/>
            <a:ext cx="10569575" cy="484188"/>
          </a:xfrm>
          <a:prstGeom prst="rect">
            <a:avLst/>
          </a:prstGeom>
        </p:spPr>
        <p:txBody>
          <a:bodyPr/>
          <a:lstStyle>
            <a:lvl1pPr algn="ctr" defTabSz="609585" rtl="0" eaLnBrk="1" latinLnBrk="0" hangingPunct="1">
              <a:spcBef>
                <a:spcPct val="0"/>
              </a:spcBef>
              <a:buNone/>
              <a:defRPr sz="5867" kern="1200">
                <a:solidFill>
                  <a:schemeClr val="tx1"/>
                </a:solidFill>
                <a:latin typeface="+mj-lt"/>
                <a:ea typeface="+mj-ea"/>
                <a:cs typeface="+mj-cs"/>
              </a:defRPr>
            </a:lvl1pPr>
          </a:lstStyle>
          <a:p>
            <a:pPr algn="l">
              <a:lnSpc>
                <a:spcPct val="90000"/>
              </a:lnSpc>
              <a:spcBef>
                <a:spcPts val="0"/>
              </a:spcBef>
              <a:defRPr/>
            </a:pPr>
            <a:r>
              <a:rPr lang="en-US" sz="3060" b="1" dirty="0">
                <a:latin typeface="Raleway ExtraBold" charset="0"/>
                <a:ea typeface="Raleway ExtraBold" charset="0"/>
                <a:cs typeface="Raleway ExtraBold" charset="0"/>
              </a:rPr>
              <a:t>DIGITAL PRODUCT STUDIO</a:t>
            </a:r>
          </a:p>
        </p:txBody>
      </p:sp>
      <p:sp>
        <p:nvSpPr>
          <p:cNvPr id="3" name="Rectangle 2"/>
          <p:cNvSpPr/>
          <p:nvPr/>
        </p:nvSpPr>
        <p:spPr>
          <a:xfrm>
            <a:off x="657225" y="1216025"/>
            <a:ext cx="1468438" cy="58738"/>
          </a:xfrm>
          <a:prstGeom prst="rect">
            <a:avLst/>
          </a:prstGeom>
          <a:solidFill>
            <a:schemeClr val="accent1"/>
          </a:solidFill>
          <a:ln>
            <a:noFill/>
          </a:ln>
        </p:spPr>
        <p:style>
          <a:lnRef idx="2">
            <a:schemeClr val="accent3"/>
          </a:lnRef>
          <a:fillRef idx="1">
            <a:schemeClr val="lt1"/>
          </a:fillRef>
          <a:effectRef idx="0">
            <a:schemeClr val="accent3"/>
          </a:effectRef>
          <a:fontRef idx="minor">
            <a:schemeClr val="dk1"/>
          </a:fontRef>
        </p:style>
        <p:txBody>
          <a:bodyPr anchor="ctr"/>
          <a:lstStyle/>
          <a:p>
            <a:pPr algn="ctr">
              <a:defRPr/>
            </a:pPr>
            <a:endParaRPr lang="en-US"/>
          </a:p>
        </p:txBody>
      </p:sp>
      <p:sp>
        <p:nvSpPr>
          <p:cNvPr id="5" name="Rectangle 4"/>
          <p:cNvSpPr>
            <a:spLocks noChangeAspect="1"/>
          </p:cNvSpPr>
          <p:nvPr/>
        </p:nvSpPr>
        <p:spPr>
          <a:xfrm>
            <a:off x="735013" y="1665288"/>
            <a:ext cx="2646362" cy="735012"/>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2448" dirty="0">
                <a:latin typeface="Raleway"/>
                <a:ea typeface="Noto Serif" charset="0"/>
                <a:cs typeface="Raleway"/>
              </a:rPr>
              <a:t>Teams</a:t>
            </a:r>
          </a:p>
        </p:txBody>
      </p:sp>
      <p:sp>
        <p:nvSpPr>
          <p:cNvPr id="8" name="Rectangle 7"/>
          <p:cNvSpPr>
            <a:spLocks noChangeAspect="1"/>
          </p:cNvSpPr>
          <p:nvPr/>
        </p:nvSpPr>
        <p:spPr>
          <a:xfrm>
            <a:off x="735013" y="2540000"/>
            <a:ext cx="2646362" cy="73342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2448" dirty="0">
                <a:latin typeface="Raleway"/>
                <a:ea typeface="Noto Serif" charset="0"/>
                <a:cs typeface="Raleway"/>
              </a:rPr>
              <a:t>Capabilities</a:t>
            </a:r>
          </a:p>
        </p:txBody>
      </p:sp>
      <p:sp>
        <p:nvSpPr>
          <p:cNvPr id="9" name="Rectangle 8"/>
          <p:cNvSpPr>
            <a:spLocks noChangeAspect="1"/>
          </p:cNvSpPr>
          <p:nvPr/>
        </p:nvSpPr>
        <p:spPr>
          <a:xfrm>
            <a:off x="735013" y="3413125"/>
            <a:ext cx="2646362" cy="735013"/>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2448" dirty="0">
                <a:latin typeface="Raleway"/>
                <a:ea typeface="Noto Serif" charset="0"/>
                <a:cs typeface="Raleway"/>
              </a:rPr>
              <a:t>Methodology</a:t>
            </a:r>
          </a:p>
        </p:txBody>
      </p:sp>
      <p:sp>
        <p:nvSpPr>
          <p:cNvPr id="10" name="Rectangle 9"/>
          <p:cNvSpPr>
            <a:spLocks noChangeAspect="1"/>
          </p:cNvSpPr>
          <p:nvPr/>
        </p:nvSpPr>
        <p:spPr>
          <a:xfrm>
            <a:off x="735013" y="4287838"/>
            <a:ext cx="2646362" cy="73342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2448" dirty="0">
                <a:latin typeface="Raleway"/>
                <a:ea typeface="Noto Serif" charset="0"/>
                <a:cs typeface="Raleway"/>
              </a:rPr>
              <a:t>Technology</a:t>
            </a:r>
          </a:p>
        </p:txBody>
      </p:sp>
      <p:sp>
        <p:nvSpPr>
          <p:cNvPr id="11" name="Rectangle 10"/>
          <p:cNvSpPr>
            <a:spLocks noChangeAspect="1"/>
          </p:cNvSpPr>
          <p:nvPr/>
        </p:nvSpPr>
        <p:spPr>
          <a:xfrm>
            <a:off x="735013" y="5160963"/>
            <a:ext cx="2646362" cy="735012"/>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2448" dirty="0">
                <a:latin typeface="Raleway"/>
                <a:ea typeface="Noto Serif" charset="0"/>
                <a:cs typeface="Raleway"/>
              </a:rPr>
              <a:t>Partners</a:t>
            </a:r>
          </a:p>
        </p:txBody>
      </p:sp>
      <p:sp>
        <p:nvSpPr>
          <p:cNvPr id="12" name="Rectangle 11"/>
          <p:cNvSpPr>
            <a:spLocks/>
          </p:cNvSpPr>
          <p:nvPr/>
        </p:nvSpPr>
        <p:spPr>
          <a:xfrm>
            <a:off x="3508375" y="5164138"/>
            <a:ext cx="1546225" cy="733425"/>
          </a:xfrm>
          <a:prstGeom prst="rect">
            <a:avLst/>
          </a:prstGeom>
          <a:solidFill>
            <a:schemeClr val="accent4">
              <a:alpha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734" dirty="0">
              <a:latin typeface="Raleway"/>
              <a:ea typeface="Noto Serif" charset="0"/>
              <a:cs typeface="Raleway"/>
            </a:endParaRPr>
          </a:p>
        </p:txBody>
      </p:sp>
      <p:sp>
        <p:nvSpPr>
          <p:cNvPr id="17" name="Rectangle 16"/>
          <p:cNvSpPr>
            <a:spLocks noChangeAspect="1"/>
          </p:cNvSpPr>
          <p:nvPr/>
        </p:nvSpPr>
        <p:spPr>
          <a:xfrm>
            <a:off x="3508375" y="4287838"/>
            <a:ext cx="8193088" cy="733425"/>
          </a:xfrm>
          <a:prstGeom prst="rect">
            <a:avLst/>
          </a:prstGeom>
          <a:solidFill>
            <a:schemeClr val="accent4">
              <a:alpha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734" dirty="0">
                <a:solidFill>
                  <a:schemeClr val="tx1"/>
                </a:solidFill>
                <a:latin typeface="Raleway"/>
                <a:ea typeface="Noto Serif" charset="0"/>
                <a:cs typeface="Raleway"/>
              </a:rPr>
              <a:t>Industry Proven | Lightweight | Open Source | Cloud-First</a:t>
            </a:r>
          </a:p>
        </p:txBody>
      </p:sp>
      <p:sp>
        <p:nvSpPr>
          <p:cNvPr id="18" name="Rectangle 17"/>
          <p:cNvSpPr>
            <a:spLocks noChangeAspect="1"/>
          </p:cNvSpPr>
          <p:nvPr/>
        </p:nvSpPr>
        <p:spPr>
          <a:xfrm>
            <a:off x="3508375" y="3413125"/>
            <a:ext cx="8193088" cy="735013"/>
          </a:xfrm>
          <a:prstGeom prst="rect">
            <a:avLst/>
          </a:prstGeom>
          <a:solidFill>
            <a:schemeClr val="accent4">
              <a:alpha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734" dirty="0">
                <a:solidFill>
                  <a:schemeClr val="tx1"/>
                </a:solidFill>
                <a:latin typeface="Raleway"/>
                <a:ea typeface="Noto Serif" charset="0"/>
                <a:cs typeface="Raleway"/>
              </a:rPr>
              <a:t>Lean Startup + Design Thinking + Agile Engineering</a:t>
            </a:r>
          </a:p>
        </p:txBody>
      </p:sp>
      <p:sp>
        <p:nvSpPr>
          <p:cNvPr id="28" name="TextBox 27"/>
          <p:cNvSpPr txBox="1"/>
          <p:nvPr/>
        </p:nvSpPr>
        <p:spPr>
          <a:xfrm>
            <a:off x="890588" y="6219825"/>
            <a:ext cx="10966450" cy="368300"/>
          </a:xfrm>
          <a:prstGeom prst="rect">
            <a:avLst/>
          </a:prstGeom>
          <a:noFill/>
        </p:spPr>
        <p:txBody>
          <a:bodyPr>
            <a:spAutoFit/>
          </a:bodyPr>
          <a:lstStyle/>
          <a:p>
            <a:pPr algn="ctr">
              <a:defRPr/>
            </a:pPr>
            <a:r>
              <a:rPr lang="en-US" b="1" i="1" spc="41" dirty="0">
                <a:latin typeface="Raleway"/>
                <a:ea typeface="Noto Serif" charset="0"/>
                <a:cs typeface="Raleway"/>
              </a:rPr>
              <a:t>The right, quality solution, fast.</a:t>
            </a:r>
          </a:p>
        </p:txBody>
      </p:sp>
      <p:pic>
        <p:nvPicPr>
          <p:cNvPr id="61455" name="Picture 3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967538" y="5391150"/>
            <a:ext cx="12700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56" name="Picture 3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643313" y="5402263"/>
            <a:ext cx="1285875"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57" name="Picture 32"/>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307013" y="5349875"/>
            <a:ext cx="1252537"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Rectangle 34"/>
          <p:cNvSpPr>
            <a:spLocks/>
          </p:cNvSpPr>
          <p:nvPr/>
        </p:nvSpPr>
        <p:spPr>
          <a:xfrm>
            <a:off x="8494713" y="5164138"/>
            <a:ext cx="1546225" cy="733425"/>
          </a:xfrm>
          <a:prstGeom prst="rect">
            <a:avLst/>
          </a:prstGeom>
          <a:solidFill>
            <a:schemeClr val="accent4">
              <a:alpha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734" dirty="0">
              <a:latin typeface="Raleway"/>
              <a:ea typeface="Noto Serif" charset="0"/>
              <a:cs typeface="Raleway"/>
            </a:endParaRPr>
          </a:p>
        </p:txBody>
      </p:sp>
      <p:sp>
        <p:nvSpPr>
          <p:cNvPr id="36" name="Rectangle 35"/>
          <p:cNvSpPr>
            <a:spLocks/>
          </p:cNvSpPr>
          <p:nvPr/>
        </p:nvSpPr>
        <p:spPr>
          <a:xfrm>
            <a:off x="10156825" y="5164138"/>
            <a:ext cx="1546225" cy="733425"/>
          </a:xfrm>
          <a:prstGeom prst="rect">
            <a:avLst/>
          </a:prstGeom>
          <a:solidFill>
            <a:schemeClr val="accent4">
              <a:alpha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734" dirty="0">
              <a:latin typeface="Raleway"/>
              <a:ea typeface="Noto Serif" charset="0"/>
              <a:cs typeface="Raleway"/>
            </a:endParaRPr>
          </a:p>
        </p:txBody>
      </p:sp>
      <p:pic>
        <p:nvPicPr>
          <p:cNvPr id="61460" name="Picture 14"/>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8864600" y="5299075"/>
            <a:ext cx="86995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61" name="Picture 15"/>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10212388" y="5318125"/>
            <a:ext cx="1385887"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 name="Rectangle 36"/>
          <p:cNvSpPr>
            <a:spLocks/>
          </p:cNvSpPr>
          <p:nvPr/>
        </p:nvSpPr>
        <p:spPr>
          <a:xfrm>
            <a:off x="3511550" y="1657350"/>
            <a:ext cx="1966913" cy="733425"/>
          </a:xfrm>
          <a:prstGeom prst="rect">
            <a:avLst/>
          </a:prstGeom>
          <a:solidFill>
            <a:schemeClr val="accent4">
              <a:alpha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734" dirty="0">
                <a:solidFill>
                  <a:srgbClr val="141513"/>
                </a:solidFill>
                <a:latin typeface="Raleway"/>
                <a:ea typeface="Noto Serif" charset="0"/>
                <a:cs typeface="Raleway"/>
              </a:rPr>
              <a:t>Mastery Excellence</a:t>
            </a:r>
          </a:p>
        </p:txBody>
      </p:sp>
      <p:sp>
        <p:nvSpPr>
          <p:cNvPr id="38" name="Rectangle 37"/>
          <p:cNvSpPr>
            <a:spLocks/>
          </p:cNvSpPr>
          <p:nvPr/>
        </p:nvSpPr>
        <p:spPr>
          <a:xfrm>
            <a:off x="5581650" y="1660525"/>
            <a:ext cx="1966913" cy="733425"/>
          </a:xfrm>
          <a:prstGeom prst="rect">
            <a:avLst/>
          </a:prstGeom>
          <a:solidFill>
            <a:schemeClr val="accent4">
              <a:alpha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734" dirty="0">
                <a:solidFill>
                  <a:srgbClr val="141513"/>
                </a:solidFill>
                <a:latin typeface="Raleway"/>
                <a:ea typeface="Noto Serif" charset="0"/>
                <a:cs typeface="Raleway"/>
              </a:rPr>
              <a:t>Integrated Collaborative</a:t>
            </a:r>
          </a:p>
        </p:txBody>
      </p:sp>
      <p:sp>
        <p:nvSpPr>
          <p:cNvPr id="39" name="Rectangle 38"/>
          <p:cNvSpPr>
            <a:spLocks/>
          </p:cNvSpPr>
          <p:nvPr/>
        </p:nvSpPr>
        <p:spPr>
          <a:xfrm>
            <a:off x="7651750" y="1663700"/>
            <a:ext cx="1966913" cy="733425"/>
          </a:xfrm>
          <a:prstGeom prst="rect">
            <a:avLst/>
          </a:prstGeom>
          <a:solidFill>
            <a:schemeClr val="accent4">
              <a:alpha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734" dirty="0">
                <a:solidFill>
                  <a:srgbClr val="141513"/>
                </a:solidFill>
                <a:latin typeface="Raleway"/>
                <a:ea typeface="Noto Serif" charset="0"/>
                <a:cs typeface="Raleway"/>
              </a:rPr>
              <a:t>Skilled</a:t>
            </a:r>
          </a:p>
          <a:p>
            <a:pPr algn="ctr">
              <a:defRPr/>
            </a:pPr>
            <a:r>
              <a:rPr lang="en-US" sz="1734" dirty="0">
                <a:solidFill>
                  <a:srgbClr val="141513"/>
                </a:solidFill>
                <a:latin typeface="Raleway"/>
                <a:ea typeface="Noto Serif" charset="0"/>
                <a:cs typeface="Raleway"/>
              </a:rPr>
              <a:t>Certified</a:t>
            </a:r>
          </a:p>
        </p:txBody>
      </p:sp>
      <p:sp>
        <p:nvSpPr>
          <p:cNvPr id="41" name="Rectangle 40"/>
          <p:cNvSpPr>
            <a:spLocks/>
          </p:cNvSpPr>
          <p:nvPr/>
        </p:nvSpPr>
        <p:spPr>
          <a:xfrm>
            <a:off x="9721850" y="1666875"/>
            <a:ext cx="1966913" cy="733425"/>
          </a:xfrm>
          <a:prstGeom prst="rect">
            <a:avLst/>
          </a:prstGeom>
          <a:solidFill>
            <a:schemeClr val="accent4">
              <a:alpha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734" dirty="0">
                <a:solidFill>
                  <a:srgbClr val="141513"/>
                </a:solidFill>
                <a:latin typeface="Raleway"/>
                <a:ea typeface="Noto Serif" charset="0"/>
                <a:cs typeface="Raleway"/>
              </a:rPr>
              <a:t>Agile</a:t>
            </a:r>
          </a:p>
          <a:p>
            <a:pPr algn="ctr">
              <a:defRPr/>
            </a:pPr>
            <a:r>
              <a:rPr lang="en-US" sz="1734" dirty="0">
                <a:solidFill>
                  <a:srgbClr val="141513"/>
                </a:solidFill>
                <a:latin typeface="Raleway"/>
                <a:ea typeface="Noto Serif" charset="0"/>
                <a:cs typeface="Raleway"/>
              </a:rPr>
              <a:t> Lean</a:t>
            </a:r>
          </a:p>
        </p:txBody>
      </p:sp>
      <p:sp>
        <p:nvSpPr>
          <p:cNvPr id="42" name="Rectangle 41"/>
          <p:cNvSpPr>
            <a:spLocks noChangeAspect="1"/>
          </p:cNvSpPr>
          <p:nvPr/>
        </p:nvSpPr>
        <p:spPr>
          <a:xfrm>
            <a:off x="3511550" y="2544763"/>
            <a:ext cx="8191500" cy="733425"/>
          </a:xfrm>
          <a:prstGeom prst="rect">
            <a:avLst/>
          </a:prstGeom>
          <a:solidFill>
            <a:schemeClr val="accent4">
              <a:alpha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734" dirty="0">
                <a:solidFill>
                  <a:schemeClr val="tx1"/>
                </a:solidFill>
                <a:latin typeface="Raleway"/>
                <a:ea typeface="Noto Serif" charset="0"/>
                <a:cs typeface="Raleway"/>
              </a:rPr>
              <a:t>Strategy + Design + Engineering + Cognitive Analytics</a:t>
            </a:r>
          </a:p>
        </p:txBody>
      </p:sp>
    </p:spTree>
    <p:extLst>
      <p:ext uri="{BB962C8B-B14F-4D97-AF65-F5344CB8AC3E}">
        <p14:creationId xmlns:p14="http://schemas.microsoft.com/office/powerpoint/2010/main" val="1810979465"/>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p:cNvSpPr txBox="1">
            <a:spLocks/>
          </p:cNvSpPr>
          <p:nvPr/>
        </p:nvSpPr>
        <p:spPr>
          <a:xfrm>
            <a:off x="566738" y="552450"/>
            <a:ext cx="10569575" cy="484188"/>
          </a:xfrm>
          <a:prstGeom prst="rect">
            <a:avLst/>
          </a:prstGeom>
        </p:spPr>
        <p:txBody>
          <a:bodyPr/>
          <a:lstStyle>
            <a:lvl1pPr algn="ctr" defTabSz="609585" rtl="0" eaLnBrk="1" latinLnBrk="0" hangingPunct="1">
              <a:spcBef>
                <a:spcPct val="0"/>
              </a:spcBef>
              <a:buNone/>
              <a:defRPr sz="5867" kern="1200">
                <a:solidFill>
                  <a:schemeClr val="tx1"/>
                </a:solidFill>
                <a:latin typeface="+mj-lt"/>
                <a:ea typeface="+mj-ea"/>
                <a:cs typeface="+mj-cs"/>
              </a:defRPr>
            </a:lvl1pPr>
          </a:lstStyle>
          <a:p>
            <a:pPr algn="l">
              <a:lnSpc>
                <a:spcPct val="90000"/>
              </a:lnSpc>
              <a:spcBef>
                <a:spcPts val="0"/>
              </a:spcBef>
              <a:defRPr/>
            </a:pPr>
            <a:r>
              <a:rPr lang="en-US" sz="3060" b="1" dirty="0">
                <a:latin typeface="Raleway ExtraBold" charset="0"/>
                <a:ea typeface="Raleway ExtraBold" charset="0"/>
                <a:cs typeface="Raleway ExtraBold" charset="0"/>
              </a:rPr>
              <a:t>TECHNOLOGIES &amp; PARTNERS</a:t>
            </a:r>
          </a:p>
        </p:txBody>
      </p:sp>
      <p:sp>
        <p:nvSpPr>
          <p:cNvPr id="3" name="Rectangle 2"/>
          <p:cNvSpPr/>
          <p:nvPr/>
        </p:nvSpPr>
        <p:spPr>
          <a:xfrm>
            <a:off x="657225" y="1216025"/>
            <a:ext cx="1468438" cy="58738"/>
          </a:xfrm>
          <a:prstGeom prst="rect">
            <a:avLst/>
          </a:prstGeom>
          <a:solidFill>
            <a:schemeClr val="accent1"/>
          </a:solidFill>
          <a:ln>
            <a:noFill/>
          </a:ln>
        </p:spPr>
        <p:style>
          <a:lnRef idx="2">
            <a:schemeClr val="accent3"/>
          </a:lnRef>
          <a:fillRef idx="1">
            <a:schemeClr val="lt1"/>
          </a:fillRef>
          <a:effectRef idx="0">
            <a:schemeClr val="accent3"/>
          </a:effectRef>
          <a:fontRef idx="minor">
            <a:schemeClr val="dk1"/>
          </a:fontRef>
        </p:style>
        <p:txBody>
          <a:bodyPr anchor="ctr"/>
          <a:lstStyle/>
          <a:p>
            <a:pPr algn="ctr">
              <a:defRPr/>
            </a:pPr>
            <a:endParaRPr lang="en-US"/>
          </a:p>
        </p:txBody>
      </p:sp>
      <p:sp>
        <p:nvSpPr>
          <p:cNvPr id="52" name="Rectangle 51"/>
          <p:cNvSpPr>
            <a:spLocks noChangeAspect="1"/>
          </p:cNvSpPr>
          <p:nvPr/>
        </p:nvSpPr>
        <p:spPr>
          <a:xfrm>
            <a:off x="650875" y="5842000"/>
            <a:ext cx="2646363" cy="735013"/>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dirty="0">
                <a:latin typeface="Raleway ExtraBold"/>
                <a:ea typeface="Noto Serif" charset="0"/>
                <a:cs typeface="Raleway ExtraBold"/>
              </a:rPr>
              <a:t>Operations &amp; Support</a:t>
            </a:r>
          </a:p>
        </p:txBody>
      </p:sp>
      <p:sp>
        <p:nvSpPr>
          <p:cNvPr id="65" name="Rectangle 64"/>
          <p:cNvSpPr>
            <a:spLocks noChangeAspect="1"/>
          </p:cNvSpPr>
          <p:nvPr/>
        </p:nvSpPr>
        <p:spPr>
          <a:xfrm>
            <a:off x="3378200" y="1608138"/>
            <a:ext cx="8712200" cy="739775"/>
          </a:xfrm>
          <a:prstGeom prst="rect">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a:lstStyle/>
          <a:p>
            <a:pPr>
              <a:spcAft>
                <a:spcPts val="1224"/>
              </a:spcAft>
              <a:defRPr/>
            </a:pPr>
            <a:endParaRPr lang="en-US" sz="1632" dirty="0">
              <a:solidFill>
                <a:schemeClr val="tx1"/>
              </a:solidFill>
              <a:latin typeface="Noto Serif" charset="0"/>
              <a:ea typeface="Noto Serif" charset="0"/>
              <a:cs typeface="Noto Serif" charset="0"/>
            </a:endParaRPr>
          </a:p>
          <a:p>
            <a:pPr marL="291436" indent="-291436">
              <a:lnSpc>
                <a:spcPct val="110000"/>
              </a:lnSpc>
              <a:spcAft>
                <a:spcPts val="1224"/>
              </a:spcAft>
              <a:buClr>
                <a:schemeClr val="accent3"/>
              </a:buClr>
              <a:buFont typeface="Arial" charset="0"/>
              <a:buChar char="•"/>
              <a:defRPr/>
            </a:pPr>
            <a:endParaRPr lang="en-US" sz="1632" dirty="0">
              <a:solidFill>
                <a:schemeClr val="tx1"/>
              </a:solidFill>
              <a:latin typeface="Noto Serif" charset="0"/>
              <a:ea typeface="Noto Serif" charset="0"/>
              <a:cs typeface="Noto Serif" charset="0"/>
            </a:endParaRPr>
          </a:p>
        </p:txBody>
      </p:sp>
      <p:sp>
        <p:nvSpPr>
          <p:cNvPr id="66" name="Rectangle 65"/>
          <p:cNvSpPr>
            <a:spLocks noChangeAspect="1"/>
          </p:cNvSpPr>
          <p:nvPr/>
        </p:nvSpPr>
        <p:spPr>
          <a:xfrm>
            <a:off x="647700" y="4995863"/>
            <a:ext cx="2646363" cy="735012"/>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dirty="0">
                <a:latin typeface="Raleway ExtraBold"/>
                <a:ea typeface="Noto Serif" charset="0"/>
                <a:cs typeface="Raleway ExtraBold"/>
              </a:rPr>
              <a:t>Platform</a:t>
            </a:r>
          </a:p>
        </p:txBody>
      </p:sp>
      <p:sp>
        <p:nvSpPr>
          <p:cNvPr id="67" name="Rectangle 66"/>
          <p:cNvSpPr>
            <a:spLocks noChangeAspect="1"/>
          </p:cNvSpPr>
          <p:nvPr/>
        </p:nvSpPr>
        <p:spPr>
          <a:xfrm>
            <a:off x="647700" y="4144963"/>
            <a:ext cx="2646363" cy="73342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dirty="0">
                <a:latin typeface="Raleway ExtraBold"/>
                <a:ea typeface="Noto Serif" charset="0"/>
                <a:cs typeface="Raleway ExtraBold"/>
              </a:rPr>
              <a:t>Infrastructure</a:t>
            </a:r>
          </a:p>
        </p:txBody>
      </p:sp>
      <p:sp>
        <p:nvSpPr>
          <p:cNvPr id="68" name="Rectangle 67"/>
          <p:cNvSpPr>
            <a:spLocks noChangeAspect="1"/>
          </p:cNvSpPr>
          <p:nvPr/>
        </p:nvSpPr>
        <p:spPr>
          <a:xfrm>
            <a:off x="646113" y="3298825"/>
            <a:ext cx="2646362" cy="735013"/>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dirty="0" err="1">
                <a:latin typeface="Raleway ExtraBold"/>
                <a:ea typeface="Noto Serif" charset="0"/>
                <a:cs typeface="Raleway ExtraBold"/>
              </a:rPr>
              <a:t>DevOps</a:t>
            </a:r>
            <a:r>
              <a:rPr lang="en-US" dirty="0">
                <a:latin typeface="Raleway ExtraBold"/>
                <a:ea typeface="Noto Serif" charset="0"/>
                <a:cs typeface="Raleway ExtraBold"/>
              </a:rPr>
              <a:t> CI/CD</a:t>
            </a:r>
          </a:p>
        </p:txBody>
      </p:sp>
      <p:sp>
        <p:nvSpPr>
          <p:cNvPr id="69" name="Rectangle 68"/>
          <p:cNvSpPr>
            <a:spLocks noChangeAspect="1"/>
          </p:cNvSpPr>
          <p:nvPr/>
        </p:nvSpPr>
        <p:spPr>
          <a:xfrm>
            <a:off x="646113" y="2457450"/>
            <a:ext cx="2646362" cy="73342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dirty="0">
                <a:latin typeface="Raleway ExtraBold"/>
                <a:ea typeface="Noto Serif" charset="0"/>
                <a:cs typeface="Raleway ExtraBold"/>
              </a:rPr>
              <a:t>Cognitive Analytics</a:t>
            </a:r>
          </a:p>
        </p:txBody>
      </p:sp>
      <p:sp>
        <p:nvSpPr>
          <p:cNvPr id="70" name="Rectangle 69"/>
          <p:cNvSpPr>
            <a:spLocks noChangeAspect="1"/>
          </p:cNvSpPr>
          <p:nvPr/>
        </p:nvSpPr>
        <p:spPr>
          <a:xfrm>
            <a:off x="642938" y="1608138"/>
            <a:ext cx="2646362" cy="735012"/>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dirty="0">
                <a:latin typeface="Raleway ExtraBold"/>
                <a:ea typeface="Noto Serif" charset="0"/>
                <a:cs typeface="Raleway ExtraBold"/>
              </a:rPr>
              <a:t>Application</a:t>
            </a:r>
          </a:p>
        </p:txBody>
      </p:sp>
      <p:sp>
        <p:nvSpPr>
          <p:cNvPr id="71" name="Rectangle 70"/>
          <p:cNvSpPr>
            <a:spLocks noChangeAspect="1"/>
          </p:cNvSpPr>
          <p:nvPr/>
        </p:nvSpPr>
        <p:spPr>
          <a:xfrm>
            <a:off x="3378200" y="2451100"/>
            <a:ext cx="8712200" cy="739775"/>
          </a:xfrm>
          <a:prstGeom prst="rect">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a:lstStyle/>
          <a:p>
            <a:pPr>
              <a:spcAft>
                <a:spcPts val="1224"/>
              </a:spcAft>
              <a:defRPr/>
            </a:pPr>
            <a:endParaRPr lang="en-US" sz="1632" dirty="0">
              <a:solidFill>
                <a:schemeClr val="tx1"/>
              </a:solidFill>
              <a:latin typeface="Noto Serif" charset="0"/>
              <a:ea typeface="Noto Serif" charset="0"/>
              <a:cs typeface="Noto Serif" charset="0"/>
            </a:endParaRPr>
          </a:p>
          <a:p>
            <a:pPr marL="291436" indent="-291436">
              <a:lnSpc>
                <a:spcPct val="110000"/>
              </a:lnSpc>
              <a:spcAft>
                <a:spcPts val="1224"/>
              </a:spcAft>
              <a:buClr>
                <a:schemeClr val="accent3"/>
              </a:buClr>
              <a:buFont typeface="Arial" charset="0"/>
              <a:buChar char="•"/>
              <a:defRPr/>
            </a:pPr>
            <a:endParaRPr lang="en-US" sz="1632" dirty="0">
              <a:solidFill>
                <a:schemeClr val="tx1"/>
              </a:solidFill>
              <a:latin typeface="Noto Serif" charset="0"/>
              <a:ea typeface="Noto Serif" charset="0"/>
              <a:cs typeface="Noto Serif" charset="0"/>
            </a:endParaRPr>
          </a:p>
        </p:txBody>
      </p:sp>
      <p:sp>
        <p:nvSpPr>
          <p:cNvPr id="72" name="Rectangle 71"/>
          <p:cNvSpPr>
            <a:spLocks noChangeAspect="1"/>
          </p:cNvSpPr>
          <p:nvPr/>
        </p:nvSpPr>
        <p:spPr>
          <a:xfrm>
            <a:off x="3378200" y="3294063"/>
            <a:ext cx="8712200" cy="739775"/>
          </a:xfrm>
          <a:prstGeom prst="rect">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a:lstStyle/>
          <a:p>
            <a:pPr>
              <a:spcAft>
                <a:spcPts val="1224"/>
              </a:spcAft>
              <a:defRPr/>
            </a:pPr>
            <a:endParaRPr lang="en-US" sz="1632" dirty="0">
              <a:solidFill>
                <a:schemeClr val="tx1"/>
              </a:solidFill>
              <a:latin typeface="Noto Serif" charset="0"/>
              <a:ea typeface="Noto Serif" charset="0"/>
              <a:cs typeface="Noto Serif" charset="0"/>
            </a:endParaRPr>
          </a:p>
          <a:p>
            <a:pPr marL="291436" indent="-291436">
              <a:lnSpc>
                <a:spcPct val="110000"/>
              </a:lnSpc>
              <a:spcAft>
                <a:spcPts val="1224"/>
              </a:spcAft>
              <a:buClr>
                <a:schemeClr val="accent3"/>
              </a:buClr>
              <a:buFont typeface="Arial" charset="0"/>
              <a:buChar char="•"/>
              <a:defRPr/>
            </a:pPr>
            <a:endParaRPr lang="en-US" sz="1632" dirty="0">
              <a:solidFill>
                <a:schemeClr val="tx1"/>
              </a:solidFill>
              <a:latin typeface="Noto Serif" charset="0"/>
              <a:ea typeface="Noto Serif" charset="0"/>
              <a:cs typeface="Noto Serif" charset="0"/>
            </a:endParaRPr>
          </a:p>
        </p:txBody>
      </p:sp>
      <p:sp>
        <p:nvSpPr>
          <p:cNvPr id="73" name="Rectangle 72"/>
          <p:cNvSpPr>
            <a:spLocks noChangeAspect="1"/>
          </p:cNvSpPr>
          <p:nvPr/>
        </p:nvSpPr>
        <p:spPr>
          <a:xfrm>
            <a:off x="3378200" y="4138613"/>
            <a:ext cx="8712200" cy="739775"/>
          </a:xfrm>
          <a:prstGeom prst="rect">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a:lstStyle/>
          <a:p>
            <a:pPr>
              <a:spcAft>
                <a:spcPts val="1224"/>
              </a:spcAft>
              <a:defRPr/>
            </a:pPr>
            <a:endParaRPr lang="en-US" sz="1632" dirty="0">
              <a:solidFill>
                <a:schemeClr val="tx1"/>
              </a:solidFill>
              <a:latin typeface="Noto Serif" charset="0"/>
              <a:ea typeface="Noto Serif" charset="0"/>
              <a:cs typeface="Noto Serif" charset="0"/>
            </a:endParaRPr>
          </a:p>
          <a:p>
            <a:pPr marL="291436" indent="-291436">
              <a:lnSpc>
                <a:spcPct val="110000"/>
              </a:lnSpc>
              <a:spcAft>
                <a:spcPts val="1224"/>
              </a:spcAft>
              <a:buClr>
                <a:schemeClr val="accent3"/>
              </a:buClr>
              <a:buFont typeface="Arial" charset="0"/>
              <a:buChar char="•"/>
              <a:defRPr/>
            </a:pPr>
            <a:endParaRPr lang="en-US" sz="1632" dirty="0">
              <a:solidFill>
                <a:schemeClr val="tx1"/>
              </a:solidFill>
              <a:latin typeface="Noto Serif" charset="0"/>
              <a:ea typeface="Noto Serif" charset="0"/>
              <a:cs typeface="Noto Serif" charset="0"/>
            </a:endParaRPr>
          </a:p>
        </p:txBody>
      </p:sp>
      <p:sp>
        <p:nvSpPr>
          <p:cNvPr id="74" name="Rectangle 73"/>
          <p:cNvSpPr>
            <a:spLocks noChangeAspect="1"/>
          </p:cNvSpPr>
          <p:nvPr/>
        </p:nvSpPr>
        <p:spPr>
          <a:xfrm>
            <a:off x="3378200" y="4995863"/>
            <a:ext cx="8712200" cy="739775"/>
          </a:xfrm>
          <a:prstGeom prst="rect">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a:lstStyle/>
          <a:p>
            <a:pPr>
              <a:spcAft>
                <a:spcPts val="1224"/>
              </a:spcAft>
              <a:defRPr/>
            </a:pPr>
            <a:endParaRPr lang="en-US" sz="1632" dirty="0">
              <a:solidFill>
                <a:schemeClr val="tx1"/>
              </a:solidFill>
              <a:latin typeface="Noto Serif" charset="0"/>
              <a:ea typeface="Noto Serif" charset="0"/>
              <a:cs typeface="Noto Serif" charset="0"/>
            </a:endParaRPr>
          </a:p>
          <a:p>
            <a:pPr marL="291436" indent="-291436">
              <a:lnSpc>
                <a:spcPct val="110000"/>
              </a:lnSpc>
              <a:spcAft>
                <a:spcPts val="1224"/>
              </a:spcAft>
              <a:buClr>
                <a:schemeClr val="accent3"/>
              </a:buClr>
              <a:buFont typeface="Arial" charset="0"/>
              <a:buChar char="•"/>
              <a:defRPr/>
            </a:pPr>
            <a:endParaRPr lang="en-US" sz="1632" dirty="0">
              <a:solidFill>
                <a:schemeClr val="tx1"/>
              </a:solidFill>
              <a:latin typeface="Noto Serif" charset="0"/>
              <a:ea typeface="Noto Serif" charset="0"/>
              <a:cs typeface="Noto Serif" charset="0"/>
            </a:endParaRPr>
          </a:p>
        </p:txBody>
      </p:sp>
      <p:sp>
        <p:nvSpPr>
          <p:cNvPr id="75" name="Rectangle 74"/>
          <p:cNvSpPr>
            <a:spLocks noChangeAspect="1"/>
          </p:cNvSpPr>
          <p:nvPr/>
        </p:nvSpPr>
        <p:spPr>
          <a:xfrm>
            <a:off x="3378200" y="5837238"/>
            <a:ext cx="8712200" cy="739775"/>
          </a:xfrm>
          <a:prstGeom prst="rect">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a:lstStyle/>
          <a:p>
            <a:pPr>
              <a:spcAft>
                <a:spcPts val="1224"/>
              </a:spcAft>
              <a:defRPr/>
            </a:pPr>
            <a:endParaRPr lang="en-US" sz="1632" dirty="0">
              <a:solidFill>
                <a:schemeClr val="tx1"/>
              </a:solidFill>
              <a:latin typeface="Noto Serif" charset="0"/>
              <a:ea typeface="Noto Serif" charset="0"/>
              <a:cs typeface="Noto Serif" charset="0"/>
            </a:endParaRPr>
          </a:p>
          <a:p>
            <a:pPr marL="291436" indent="-291436">
              <a:lnSpc>
                <a:spcPct val="110000"/>
              </a:lnSpc>
              <a:spcAft>
                <a:spcPts val="1224"/>
              </a:spcAft>
              <a:buClr>
                <a:schemeClr val="accent3"/>
              </a:buClr>
              <a:buFont typeface="Arial" charset="0"/>
              <a:buChar char="•"/>
              <a:defRPr/>
            </a:pPr>
            <a:endParaRPr lang="en-US" sz="1632" dirty="0">
              <a:solidFill>
                <a:schemeClr val="tx1"/>
              </a:solidFill>
              <a:latin typeface="Noto Serif" charset="0"/>
              <a:ea typeface="Noto Serif" charset="0"/>
              <a:cs typeface="Noto Serif" charset="0"/>
            </a:endParaRPr>
          </a:p>
        </p:txBody>
      </p:sp>
      <p:pic>
        <p:nvPicPr>
          <p:cNvPr id="63503" name="Picture 7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493500" y="1738313"/>
            <a:ext cx="506413"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04" name="Picture 7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270375" y="2022475"/>
            <a:ext cx="831850"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05" name="Picture 78"/>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620375" y="1749425"/>
            <a:ext cx="766763" cy="44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06" name="Picture 79"/>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960938" y="1676400"/>
            <a:ext cx="1044575" cy="328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07" name="Picture 80"/>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3478213" y="1706563"/>
            <a:ext cx="1065212" cy="284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08" name="Picture 81"/>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7710488" y="1865313"/>
            <a:ext cx="820737" cy="42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09" name="Picture 83"/>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9290050" y="1885950"/>
            <a:ext cx="1209675" cy="344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10" name="Picture 8"/>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6002338" y="1800225"/>
            <a:ext cx="814387" cy="439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11" name="Picture 76"/>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6910388" y="1671638"/>
            <a:ext cx="730250" cy="44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12" name="Picture 84"/>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9525000" y="2700338"/>
            <a:ext cx="731838" cy="357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13" name="Picture 85"/>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8372475" y="2755900"/>
            <a:ext cx="930275" cy="269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14" name="Picture 86"/>
          <p:cNvPicPr>
            <a:picLocks noChangeAspect="1"/>
          </p:cNvPicPr>
          <p:nvPr/>
        </p:nvPicPr>
        <p:blipFill>
          <a:blip r:embed="rId14">
            <a:extLst>
              <a:ext uri="{28A0092B-C50C-407E-A947-70E740481C1C}">
                <a14:useLocalDpi xmlns:a14="http://schemas.microsoft.com/office/drawing/2010/main" val="0"/>
              </a:ext>
            </a:extLst>
          </a:blip>
          <a:srcRect/>
          <a:stretch>
            <a:fillRect/>
          </a:stretch>
        </p:blipFill>
        <p:spPr bwMode="auto">
          <a:xfrm>
            <a:off x="7502525" y="2643188"/>
            <a:ext cx="728663"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15" name="Picture 87"/>
          <p:cNvPicPr>
            <a:picLocks noChangeAspect="1"/>
          </p:cNvPicPr>
          <p:nvPr/>
        </p:nvPicPr>
        <p:blipFill>
          <a:blip r:embed="rId15">
            <a:extLst>
              <a:ext uri="{28A0092B-C50C-407E-A947-70E740481C1C}">
                <a14:useLocalDpi xmlns:a14="http://schemas.microsoft.com/office/drawing/2010/main" val="0"/>
              </a:ext>
            </a:extLst>
          </a:blip>
          <a:srcRect/>
          <a:stretch>
            <a:fillRect/>
          </a:stretch>
        </p:blipFill>
        <p:spPr bwMode="auto">
          <a:xfrm>
            <a:off x="6143625" y="2716213"/>
            <a:ext cx="1233488" cy="223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16" name="Picture 88"/>
          <p:cNvPicPr>
            <a:picLocks noChangeAspect="1"/>
          </p:cNvPicPr>
          <p:nvPr/>
        </p:nvPicPr>
        <p:blipFill>
          <a:blip r:embed="rId16">
            <a:extLst>
              <a:ext uri="{28A0092B-C50C-407E-A947-70E740481C1C}">
                <a14:useLocalDpi xmlns:a14="http://schemas.microsoft.com/office/drawing/2010/main" val="0"/>
              </a:ext>
            </a:extLst>
          </a:blip>
          <a:srcRect/>
          <a:stretch>
            <a:fillRect/>
          </a:stretch>
        </p:blipFill>
        <p:spPr bwMode="auto">
          <a:xfrm>
            <a:off x="4873625" y="2674938"/>
            <a:ext cx="1160463" cy="300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17" name="Picture 90"/>
          <p:cNvPicPr>
            <a:picLocks noChangeAspect="1"/>
          </p:cNvPicPr>
          <p:nvPr/>
        </p:nvPicPr>
        <p:blipFill>
          <a:blip r:embed="rId17">
            <a:extLst>
              <a:ext uri="{28A0092B-C50C-407E-A947-70E740481C1C}">
                <a14:useLocalDpi xmlns:a14="http://schemas.microsoft.com/office/drawing/2010/main" val="0"/>
              </a:ext>
            </a:extLst>
          </a:blip>
          <a:srcRect/>
          <a:stretch>
            <a:fillRect/>
          </a:stretch>
        </p:blipFill>
        <p:spPr bwMode="auto">
          <a:xfrm>
            <a:off x="10548938" y="2663825"/>
            <a:ext cx="138430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18" name="Picture 92"/>
          <p:cNvPicPr>
            <a:picLocks noChangeAspect="1"/>
          </p:cNvPicPr>
          <p:nvPr/>
        </p:nvPicPr>
        <p:blipFill>
          <a:blip r:embed="rId18">
            <a:extLst>
              <a:ext uri="{28A0092B-C50C-407E-A947-70E740481C1C}">
                <a14:useLocalDpi xmlns:a14="http://schemas.microsoft.com/office/drawing/2010/main" val="0"/>
              </a:ext>
            </a:extLst>
          </a:blip>
          <a:srcRect/>
          <a:stretch>
            <a:fillRect/>
          </a:stretch>
        </p:blipFill>
        <p:spPr bwMode="auto">
          <a:xfrm>
            <a:off x="5014913" y="5116513"/>
            <a:ext cx="1514475"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19" name="Picture 93"/>
          <p:cNvPicPr>
            <a:picLocks noChangeAspect="1"/>
          </p:cNvPicPr>
          <p:nvPr/>
        </p:nvPicPr>
        <p:blipFill>
          <a:blip r:embed="rId19">
            <a:extLst>
              <a:ext uri="{28A0092B-C50C-407E-A947-70E740481C1C}">
                <a14:useLocalDpi xmlns:a14="http://schemas.microsoft.com/office/drawing/2010/main" val="0"/>
              </a:ext>
            </a:extLst>
          </a:blip>
          <a:srcRect/>
          <a:stretch>
            <a:fillRect/>
          </a:stretch>
        </p:blipFill>
        <p:spPr bwMode="auto">
          <a:xfrm>
            <a:off x="4665662" y="3557587"/>
            <a:ext cx="109537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20" name="Picture 94"/>
          <p:cNvPicPr>
            <a:picLocks noChangeAspect="1"/>
          </p:cNvPicPr>
          <p:nvPr/>
        </p:nvPicPr>
        <p:blipFill>
          <a:blip r:embed="rId20">
            <a:extLst>
              <a:ext uri="{28A0092B-C50C-407E-A947-70E740481C1C}">
                <a14:useLocalDpi xmlns:a14="http://schemas.microsoft.com/office/drawing/2010/main" val="0"/>
              </a:ext>
            </a:extLst>
          </a:blip>
          <a:srcRect/>
          <a:stretch>
            <a:fillRect/>
          </a:stretch>
        </p:blipFill>
        <p:spPr bwMode="auto">
          <a:xfrm>
            <a:off x="6005512" y="3554412"/>
            <a:ext cx="1279525"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21" name="Picture 95"/>
          <p:cNvPicPr>
            <a:picLocks noChangeAspect="1"/>
          </p:cNvPicPr>
          <p:nvPr/>
        </p:nvPicPr>
        <p:blipFill>
          <a:blip r:embed="rId21">
            <a:extLst>
              <a:ext uri="{28A0092B-C50C-407E-A947-70E740481C1C}">
                <a14:useLocalDpi xmlns:a14="http://schemas.microsoft.com/office/drawing/2010/main" val="0"/>
              </a:ext>
            </a:extLst>
          </a:blip>
          <a:srcRect/>
          <a:stretch>
            <a:fillRect/>
          </a:stretch>
        </p:blipFill>
        <p:spPr bwMode="auto">
          <a:xfrm>
            <a:off x="8774113" y="5267325"/>
            <a:ext cx="1020762"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22" name="Picture 96"/>
          <p:cNvPicPr>
            <a:picLocks noChangeAspect="1"/>
          </p:cNvPicPr>
          <p:nvPr/>
        </p:nvPicPr>
        <p:blipFill>
          <a:blip r:embed="rId22">
            <a:extLst>
              <a:ext uri="{28A0092B-C50C-407E-A947-70E740481C1C}">
                <a14:useLocalDpi xmlns:a14="http://schemas.microsoft.com/office/drawing/2010/main" val="0"/>
              </a:ext>
            </a:extLst>
          </a:blip>
          <a:srcRect/>
          <a:stretch>
            <a:fillRect/>
          </a:stretch>
        </p:blipFill>
        <p:spPr bwMode="auto">
          <a:xfrm>
            <a:off x="8351837" y="3529013"/>
            <a:ext cx="11430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23" name="Picture 97"/>
          <p:cNvPicPr>
            <a:picLocks noChangeAspect="1"/>
          </p:cNvPicPr>
          <p:nvPr/>
        </p:nvPicPr>
        <p:blipFill>
          <a:blip r:embed="rId23">
            <a:extLst>
              <a:ext uri="{28A0092B-C50C-407E-A947-70E740481C1C}">
                <a14:useLocalDpi xmlns:a14="http://schemas.microsoft.com/office/drawing/2010/main" val="0"/>
              </a:ext>
            </a:extLst>
          </a:blip>
          <a:srcRect/>
          <a:stretch>
            <a:fillRect/>
          </a:stretch>
        </p:blipFill>
        <p:spPr bwMode="auto">
          <a:xfrm>
            <a:off x="10690225" y="3529013"/>
            <a:ext cx="1255713" cy="34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24" name="Picture 98"/>
          <p:cNvPicPr>
            <a:picLocks noChangeAspect="1"/>
          </p:cNvPicPr>
          <p:nvPr/>
        </p:nvPicPr>
        <p:blipFill>
          <a:blip r:embed="rId24">
            <a:extLst>
              <a:ext uri="{28A0092B-C50C-407E-A947-70E740481C1C}">
                <a14:useLocalDpi xmlns:a14="http://schemas.microsoft.com/office/drawing/2010/main" val="0"/>
              </a:ext>
            </a:extLst>
          </a:blip>
          <a:srcRect/>
          <a:stretch>
            <a:fillRect/>
          </a:stretch>
        </p:blipFill>
        <p:spPr bwMode="auto">
          <a:xfrm>
            <a:off x="7491314" y="3438526"/>
            <a:ext cx="407987"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25" name="Picture 99"/>
          <p:cNvPicPr>
            <a:picLocks noChangeAspect="1"/>
          </p:cNvPicPr>
          <p:nvPr/>
        </p:nvPicPr>
        <p:blipFill>
          <a:blip r:embed="rId25">
            <a:extLst>
              <a:ext uri="{28A0092B-C50C-407E-A947-70E740481C1C}">
                <a14:useLocalDpi xmlns:a14="http://schemas.microsoft.com/office/drawing/2010/main" val="0"/>
              </a:ext>
            </a:extLst>
          </a:blip>
          <a:srcRect/>
          <a:stretch>
            <a:fillRect/>
          </a:stretch>
        </p:blipFill>
        <p:spPr bwMode="auto">
          <a:xfrm>
            <a:off x="3648075" y="3308350"/>
            <a:ext cx="817562" cy="68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26" name="Picture 100"/>
          <p:cNvPicPr>
            <a:picLocks noChangeAspect="1"/>
          </p:cNvPicPr>
          <p:nvPr/>
        </p:nvPicPr>
        <p:blipFill>
          <a:blip r:embed="rId26">
            <a:extLst>
              <a:ext uri="{28A0092B-C50C-407E-A947-70E740481C1C}">
                <a14:useLocalDpi xmlns:a14="http://schemas.microsoft.com/office/drawing/2010/main" val="0"/>
              </a:ext>
            </a:extLst>
          </a:blip>
          <a:srcRect/>
          <a:stretch>
            <a:fillRect/>
          </a:stretch>
        </p:blipFill>
        <p:spPr bwMode="auto">
          <a:xfrm>
            <a:off x="3770313" y="6111875"/>
            <a:ext cx="844550" cy="25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27" name="Picture 101"/>
          <p:cNvPicPr>
            <a:picLocks noChangeAspect="1"/>
          </p:cNvPicPr>
          <p:nvPr/>
        </p:nvPicPr>
        <p:blipFill>
          <a:blip r:embed="rId27">
            <a:extLst>
              <a:ext uri="{28A0092B-C50C-407E-A947-70E740481C1C}">
                <a14:useLocalDpi xmlns:a14="http://schemas.microsoft.com/office/drawing/2010/main" val="0"/>
              </a:ext>
            </a:extLst>
          </a:blip>
          <a:srcRect/>
          <a:stretch>
            <a:fillRect/>
          </a:stretch>
        </p:blipFill>
        <p:spPr bwMode="auto">
          <a:xfrm>
            <a:off x="7885113" y="6021388"/>
            <a:ext cx="966787" cy="439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28" name="Picture 102"/>
          <p:cNvPicPr>
            <a:picLocks noChangeAspect="1"/>
          </p:cNvPicPr>
          <p:nvPr/>
        </p:nvPicPr>
        <p:blipFill>
          <a:blip r:embed="rId28">
            <a:extLst>
              <a:ext uri="{28A0092B-C50C-407E-A947-70E740481C1C}">
                <a14:useLocalDpi xmlns:a14="http://schemas.microsoft.com/office/drawing/2010/main" val="0"/>
              </a:ext>
            </a:extLst>
          </a:blip>
          <a:srcRect/>
          <a:stretch>
            <a:fillRect/>
          </a:stretch>
        </p:blipFill>
        <p:spPr bwMode="auto">
          <a:xfrm>
            <a:off x="9351963" y="6021388"/>
            <a:ext cx="1157287" cy="439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29" name="Picture 103"/>
          <p:cNvPicPr>
            <a:picLocks noChangeAspect="1"/>
          </p:cNvPicPr>
          <p:nvPr/>
        </p:nvPicPr>
        <p:blipFill>
          <a:blip r:embed="rId29">
            <a:extLst>
              <a:ext uri="{28A0092B-C50C-407E-A947-70E740481C1C}">
                <a14:useLocalDpi xmlns:a14="http://schemas.microsoft.com/office/drawing/2010/main" val="0"/>
              </a:ext>
            </a:extLst>
          </a:blip>
          <a:srcRect/>
          <a:stretch>
            <a:fillRect/>
          </a:stretch>
        </p:blipFill>
        <p:spPr bwMode="auto">
          <a:xfrm>
            <a:off x="6316663" y="5707063"/>
            <a:ext cx="1068387" cy="1068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30" name="Picture 104"/>
          <p:cNvPicPr>
            <a:picLocks noChangeAspect="1"/>
          </p:cNvPicPr>
          <p:nvPr/>
        </p:nvPicPr>
        <p:blipFill>
          <a:blip r:embed="rId30">
            <a:extLst>
              <a:ext uri="{28A0092B-C50C-407E-A947-70E740481C1C}">
                <a14:useLocalDpi xmlns:a14="http://schemas.microsoft.com/office/drawing/2010/main" val="0"/>
              </a:ext>
            </a:extLst>
          </a:blip>
          <a:srcRect/>
          <a:stretch>
            <a:fillRect/>
          </a:stretch>
        </p:blipFill>
        <p:spPr bwMode="auto">
          <a:xfrm>
            <a:off x="5116513" y="5918200"/>
            <a:ext cx="6985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31" name="Picture 105"/>
          <p:cNvPicPr>
            <a:picLocks noChangeAspect="1"/>
          </p:cNvPicPr>
          <p:nvPr/>
        </p:nvPicPr>
        <p:blipFill>
          <a:blip r:embed="rId31">
            <a:extLst>
              <a:ext uri="{28A0092B-C50C-407E-A947-70E740481C1C}">
                <a14:useLocalDpi xmlns:a14="http://schemas.microsoft.com/office/drawing/2010/main" val="0"/>
              </a:ext>
            </a:extLst>
          </a:blip>
          <a:srcRect/>
          <a:stretch>
            <a:fillRect/>
          </a:stretch>
        </p:blipFill>
        <p:spPr bwMode="auto">
          <a:xfrm>
            <a:off x="7180263" y="4276725"/>
            <a:ext cx="869950" cy="471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32" name="Picture 106"/>
          <p:cNvPicPr>
            <a:picLocks noChangeAspect="1"/>
          </p:cNvPicPr>
          <p:nvPr/>
        </p:nvPicPr>
        <p:blipFill>
          <a:blip r:embed="rId31">
            <a:extLst>
              <a:ext uri="{28A0092B-C50C-407E-A947-70E740481C1C}">
                <a14:useLocalDpi xmlns:a14="http://schemas.microsoft.com/office/drawing/2010/main" val="0"/>
              </a:ext>
            </a:extLst>
          </a:blip>
          <a:srcRect/>
          <a:stretch>
            <a:fillRect/>
          </a:stretch>
        </p:blipFill>
        <p:spPr bwMode="auto">
          <a:xfrm>
            <a:off x="11010900" y="5980113"/>
            <a:ext cx="869950" cy="47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33" name="Picture 3"/>
          <p:cNvPicPr>
            <a:picLocks noChangeAspect="1"/>
          </p:cNvPicPr>
          <p:nvPr/>
        </p:nvPicPr>
        <p:blipFill>
          <a:blip r:embed="rId32">
            <a:extLst>
              <a:ext uri="{28A0092B-C50C-407E-A947-70E740481C1C}">
                <a14:useLocalDpi xmlns:a14="http://schemas.microsoft.com/office/drawing/2010/main" val="0"/>
              </a:ext>
            </a:extLst>
          </a:blip>
          <a:srcRect/>
          <a:stretch>
            <a:fillRect/>
          </a:stretch>
        </p:blipFill>
        <p:spPr bwMode="auto">
          <a:xfrm>
            <a:off x="8734425" y="1728788"/>
            <a:ext cx="341313"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34" name="Picture 47"/>
          <p:cNvPicPr>
            <a:picLocks noChangeAspect="1"/>
          </p:cNvPicPr>
          <p:nvPr/>
        </p:nvPicPr>
        <p:blipFill>
          <a:blip r:embed="rId18">
            <a:extLst>
              <a:ext uri="{28A0092B-C50C-407E-A947-70E740481C1C}">
                <a14:useLocalDpi xmlns:a14="http://schemas.microsoft.com/office/drawing/2010/main" val="0"/>
              </a:ext>
            </a:extLst>
          </a:blip>
          <a:srcRect/>
          <a:stretch>
            <a:fillRect/>
          </a:stretch>
        </p:blipFill>
        <p:spPr bwMode="auto">
          <a:xfrm>
            <a:off x="3451225" y="2593975"/>
            <a:ext cx="1368425" cy="45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9823450" y="3344862"/>
            <a:ext cx="619126" cy="619126"/>
          </a:xfrm>
          <a:prstGeom prst="rect">
            <a:avLst/>
          </a:prstGeom>
        </p:spPr>
      </p:pic>
    </p:spTree>
    <p:extLst>
      <p:ext uri="{BB962C8B-B14F-4D97-AF65-F5344CB8AC3E}">
        <p14:creationId xmlns:p14="http://schemas.microsoft.com/office/powerpoint/2010/main" val="42690803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a:t>Why Modernize Apps?</a:t>
            </a:r>
          </a:p>
        </p:txBody>
      </p:sp>
    </p:spTree>
    <p:extLst>
      <p:ext uri="{BB962C8B-B14F-4D97-AF65-F5344CB8AC3E}">
        <p14:creationId xmlns:p14="http://schemas.microsoft.com/office/powerpoint/2010/main" val="1186773680"/>
      </p:ext>
    </p:extLst>
  </p:cSld>
  <p:clrMapOvr>
    <a:masterClrMapping/>
  </p:clrMapOvr>
  <p:transition spd="med">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Freeform 95"/>
          <p:cNvSpPr>
            <a:spLocks/>
          </p:cNvSpPr>
          <p:nvPr/>
        </p:nvSpPr>
        <p:spPr bwMode="auto">
          <a:xfrm flipH="1">
            <a:off x="-367336" y="4157380"/>
            <a:ext cx="4047245" cy="2628363"/>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FFFFFF">
              <a:alpha val="18039"/>
            </a:srgbClr>
          </a:solidFill>
          <a:ln>
            <a:noFill/>
          </a:ln>
          <a:extLst/>
        </p:spPr>
        <p:txBody>
          <a:bodyPr vert="horz" wrap="square" lIns="91387" tIns="45695" rIns="91387" bIns="45695" numCol="1" anchor="t" anchorCtr="0" compatLnSpc="1">
            <a:prstTxWarp prst="textNoShape">
              <a:avLst/>
            </a:prstTxWarp>
          </a:bodyPr>
          <a:lstStyle/>
          <a:p>
            <a:pPr defTabSz="913814">
              <a:defRPr/>
            </a:pPr>
            <a:endParaRPr lang="en-US" sz="1568" kern="0">
              <a:solidFill>
                <a:srgbClr val="000000"/>
              </a:solidFill>
              <a:latin typeface="Segoe UI"/>
            </a:endParaRPr>
          </a:p>
        </p:txBody>
      </p:sp>
      <p:sp>
        <p:nvSpPr>
          <p:cNvPr id="18" name="Freeform 95"/>
          <p:cNvSpPr>
            <a:spLocks/>
          </p:cNvSpPr>
          <p:nvPr/>
        </p:nvSpPr>
        <p:spPr bwMode="auto">
          <a:xfrm flipH="1">
            <a:off x="7692365" y="4186167"/>
            <a:ext cx="4732100" cy="3073125"/>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FFFFFF">
              <a:alpha val="18039"/>
            </a:srgbClr>
          </a:solidFill>
          <a:ln>
            <a:noFill/>
          </a:ln>
          <a:extLst/>
        </p:spPr>
        <p:txBody>
          <a:bodyPr vert="horz" wrap="square" lIns="91387" tIns="45695" rIns="91387" bIns="45695" numCol="1" anchor="t" anchorCtr="0" compatLnSpc="1">
            <a:prstTxWarp prst="textNoShape">
              <a:avLst/>
            </a:prstTxWarp>
          </a:bodyPr>
          <a:lstStyle/>
          <a:p>
            <a:pPr defTabSz="913814">
              <a:defRPr/>
            </a:pPr>
            <a:endParaRPr lang="en-US" sz="1568" kern="0">
              <a:solidFill>
                <a:srgbClr val="000000"/>
              </a:solidFill>
              <a:latin typeface="Segoe UI"/>
            </a:endParaRPr>
          </a:p>
        </p:txBody>
      </p:sp>
      <p:sp>
        <p:nvSpPr>
          <p:cNvPr id="19" name="Freeform 95"/>
          <p:cNvSpPr>
            <a:spLocks/>
          </p:cNvSpPr>
          <p:nvPr/>
        </p:nvSpPr>
        <p:spPr bwMode="auto">
          <a:xfrm flipH="1">
            <a:off x="-367337" y="5245697"/>
            <a:ext cx="3990770" cy="2591690"/>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2283D4"/>
          </a:solidFill>
          <a:ln>
            <a:noFill/>
          </a:ln>
          <a:extLst/>
        </p:spPr>
        <p:txBody>
          <a:bodyPr vert="horz" wrap="square" lIns="91387" tIns="45695" rIns="91387" bIns="45695" numCol="1" anchor="t" anchorCtr="0" compatLnSpc="1">
            <a:prstTxWarp prst="textNoShape">
              <a:avLst/>
            </a:prstTxWarp>
          </a:bodyPr>
          <a:lstStyle/>
          <a:p>
            <a:pPr defTabSz="913814">
              <a:defRPr/>
            </a:pPr>
            <a:endParaRPr lang="en-US" sz="1568" kern="0">
              <a:solidFill>
                <a:srgbClr val="505050"/>
              </a:solidFill>
              <a:latin typeface="Segoe UI"/>
            </a:endParaRPr>
          </a:p>
        </p:txBody>
      </p:sp>
      <p:sp>
        <p:nvSpPr>
          <p:cNvPr id="20" name="Freeform 95"/>
          <p:cNvSpPr>
            <a:spLocks/>
          </p:cNvSpPr>
          <p:nvPr/>
        </p:nvSpPr>
        <p:spPr bwMode="auto">
          <a:xfrm flipH="1">
            <a:off x="8661982" y="5810356"/>
            <a:ext cx="3087147" cy="2004857"/>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2283D4"/>
          </a:solidFill>
          <a:ln>
            <a:noFill/>
          </a:ln>
          <a:extLst/>
        </p:spPr>
        <p:txBody>
          <a:bodyPr vert="horz" wrap="square" lIns="91387" tIns="45695" rIns="91387" bIns="45695" numCol="1" anchor="t" anchorCtr="0" compatLnSpc="1">
            <a:prstTxWarp prst="textNoShape">
              <a:avLst/>
            </a:prstTxWarp>
          </a:bodyPr>
          <a:lstStyle/>
          <a:p>
            <a:pPr defTabSz="913814">
              <a:defRPr/>
            </a:pPr>
            <a:endParaRPr lang="en-US" sz="1568" kern="0">
              <a:solidFill>
                <a:srgbClr val="505050"/>
              </a:solidFill>
              <a:latin typeface="Segoe UI"/>
            </a:endParaRPr>
          </a:p>
        </p:txBody>
      </p:sp>
      <p:sp>
        <p:nvSpPr>
          <p:cNvPr id="21" name="Freeform 95"/>
          <p:cNvSpPr>
            <a:spLocks/>
          </p:cNvSpPr>
          <p:nvPr/>
        </p:nvSpPr>
        <p:spPr bwMode="auto">
          <a:xfrm flipH="1">
            <a:off x="5751899" y="5553343"/>
            <a:ext cx="3880930" cy="2520356"/>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207DCA"/>
          </a:solidFill>
          <a:ln>
            <a:noFill/>
          </a:ln>
          <a:extLst/>
        </p:spPr>
        <p:txBody>
          <a:bodyPr vert="horz" wrap="square" lIns="91387" tIns="45695" rIns="91387" bIns="45695" numCol="1" anchor="t" anchorCtr="0" compatLnSpc="1">
            <a:prstTxWarp prst="textNoShape">
              <a:avLst/>
            </a:prstTxWarp>
          </a:bodyPr>
          <a:lstStyle/>
          <a:p>
            <a:pPr defTabSz="913814">
              <a:defRPr/>
            </a:pPr>
            <a:endParaRPr lang="en-US" sz="1568" kern="0">
              <a:solidFill>
                <a:srgbClr val="505050"/>
              </a:solidFill>
              <a:latin typeface="Segoe UI"/>
            </a:endParaRPr>
          </a:p>
        </p:txBody>
      </p:sp>
      <p:sp>
        <p:nvSpPr>
          <p:cNvPr id="22" name="Freeform 95"/>
          <p:cNvSpPr>
            <a:spLocks/>
          </p:cNvSpPr>
          <p:nvPr/>
        </p:nvSpPr>
        <p:spPr bwMode="auto">
          <a:xfrm flipH="1">
            <a:off x="1796390" y="5750673"/>
            <a:ext cx="4774694" cy="3100786"/>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207DCA"/>
          </a:solidFill>
          <a:ln>
            <a:noFill/>
          </a:ln>
          <a:extLst/>
        </p:spPr>
        <p:txBody>
          <a:bodyPr vert="horz" wrap="square" lIns="91387" tIns="45695" rIns="91387" bIns="45695" numCol="1" anchor="t" anchorCtr="0" compatLnSpc="1">
            <a:prstTxWarp prst="textNoShape">
              <a:avLst/>
            </a:prstTxWarp>
          </a:bodyPr>
          <a:lstStyle/>
          <a:p>
            <a:pPr defTabSz="913814">
              <a:defRPr/>
            </a:pPr>
            <a:endParaRPr lang="en-US" sz="1568" kern="0">
              <a:solidFill>
                <a:srgbClr val="505050"/>
              </a:solidFill>
              <a:latin typeface="Segoe UI"/>
            </a:endParaRPr>
          </a:p>
        </p:txBody>
      </p:sp>
      <p:pic>
        <p:nvPicPr>
          <p:cNvPr id="55" name="Picture 54"/>
          <p:cNvPicPr>
            <a:picLocks noChangeAspect="1"/>
          </p:cNvPicPr>
          <p:nvPr/>
        </p:nvPicPr>
        <p:blipFill rotWithShape="1">
          <a:blip r:embed="rId3">
            <a:grayscl/>
            <a:extLst>
              <a:ext uri="{28A0092B-C50C-407E-A947-70E740481C1C}">
                <a14:useLocalDpi xmlns:a14="http://schemas.microsoft.com/office/drawing/2010/main" val="0"/>
              </a:ext>
            </a:extLst>
          </a:blip>
          <a:srcRect l="38754" t="742" r="26367" b="1310"/>
          <a:stretch/>
        </p:blipFill>
        <p:spPr>
          <a:xfrm>
            <a:off x="3261965" y="668733"/>
            <a:ext cx="2927755" cy="5485622"/>
          </a:xfrm>
          <a:prstGeom prst="rect">
            <a:avLst/>
          </a:prstGeom>
        </p:spPr>
      </p:pic>
      <p:grpSp>
        <p:nvGrpSpPr>
          <p:cNvPr id="9" name="Group 8"/>
          <p:cNvGrpSpPr/>
          <p:nvPr/>
        </p:nvGrpSpPr>
        <p:grpSpPr>
          <a:xfrm>
            <a:off x="3261964" y="5011743"/>
            <a:ext cx="2929443" cy="1142610"/>
            <a:chOff x="3261544" y="5554891"/>
            <a:chExt cx="2929859" cy="1142772"/>
          </a:xfrm>
        </p:grpSpPr>
        <p:sp>
          <p:nvSpPr>
            <p:cNvPr id="25" name="Rectangle 24"/>
            <p:cNvSpPr/>
            <p:nvPr/>
          </p:nvSpPr>
          <p:spPr bwMode="auto">
            <a:xfrm>
              <a:off x="3261544" y="5554891"/>
              <a:ext cx="2929859" cy="114277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62" name="Picture 6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713504" y="5959276"/>
              <a:ext cx="2024255" cy="334002"/>
            </a:xfrm>
            <a:prstGeom prst="rect">
              <a:avLst/>
            </a:prstGeom>
          </p:spPr>
        </p:pic>
      </p:grpSp>
      <p:pic>
        <p:nvPicPr>
          <p:cNvPr id="58" name="Picture 57"/>
          <p:cNvPicPr>
            <a:picLocks noChangeAspect="1"/>
          </p:cNvPicPr>
          <p:nvPr/>
        </p:nvPicPr>
        <p:blipFill rotWithShape="1">
          <a:blip r:embed="rId5" cstate="print">
            <a:grayscl/>
            <a:extLst>
              <a:ext uri="{28A0092B-C50C-407E-A947-70E740481C1C}">
                <a14:useLocalDpi xmlns:a14="http://schemas.microsoft.com/office/drawing/2010/main" val="0"/>
              </a:ext>
            </a:extLst>
          </a:blip>
          <a:srcRect l="29011" t="12203" r="1317" b="658"/>
          <a:stretch/>
        </p:blipFill>
        <p:spPr>
          <a:xfrm>
            <a:off x="6246758" y="668732"/>
            <a:ext cx="2927755" cy="5485622"/>
          </a:xfrm>
          <a:prstGeom prst="rect">
            <a:avLst/>
          </a:prstGeom>
          <a:solidFill>
            <a:srgbClr val="00AEF0"/>
          </a:solidFill>
        </p:spPr>
      </p:pic>
      <p:grpSp>
        <p:nvGrpSpPr>
          <p:cNvPr id="8" name="Group 7"/>
          <p:cNvGrpSpPr/>
          <p:nvPr/>
        </p:nvGrpSpPr>
        <p:grpSpPr>
          <a:xfrm>
            <a:off x="6246758" y="5011743"/>
            <a:ext cx="2929443" cy="1142610"/>
            <a:chOff x="6246761" y="5554891"/>
            <a:chExt cx="2929859" cy="1142772"/>
          </a:xfrm>
        </p:grpSpPr>
        <p:sp>
          <p:nvSpPr>
            <p:cNvPr id="30" name="Rectangle 29"/>
            <p:cNvSpPr/>
            <p:nvPr/>
          </p:nvSpPr>
          <p:spPr bwMode="auto">
            <a:xfrm>
              <a:off x="6246761" y="5554891"/>
              <a:ext cx="2929859" cy="114277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63" name="Picture 6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874880" y="5758033"/>
              <a:ext cx="1671933" cy="736487"/>
            </a:xfrm>
            <a:prstGeom prst="rect">
              <a:avLst/>
            </a:prstGeom>
          </p:spPr>
        </p:pic>
      </p:grpSp>
      <p:pic>
        <p:nvPicPr>
          <p:cNvPr id="60" name="Picture 59"/>
          <p:cNvPicPr>
            <a:picLocks noChangeAspect="1"/>
          </p:cNvPicPr>
          <p:nvPr/>
        </p:nvPicPr>
        <p:blipFill rotWithShape="1">
          <a:blip r:embed="rId7">
            <a:grayscl/>
            <a:extLst>
              <a:ext uri="{28A0092B-C50C-407E-A947-70E740481C1C}">
                <a14:useLocalDpi xmlns:a14="http://schemas.microsoft.com/office/drawing/2010/main" val="0"/>
              </a:ext>
            </a:extLst>
          </a:blip>
          <a:srcRect l="331" t="92" r="20514" b="912"/>
          <a:stretch/>
        </p:blipFill>
        <p:spPr>
          <a:xfrm>
            <a:off x="9231552" y="668733"/>
            <a:ext cx="2927758" cy="5485622"/>
          </a:xfrm>
          <a:prstGeom prst="rect">
            <a:avLst/>
          </a:prstGeom>
          <a:noFill/>
        </p:spPr>
      </p:pic>
      <p:grpSp>
        <p:nvGrpSpPr>
          <p:cNvPr id="7" name="Group 6"/>
          <p:cNvGrpSpPr/>
          <p:nvPr/>
        </p:nvGrpSpPr>
        <p:grpSpPr>
          <a:xfrm>
            <a:off x="9231553" y="5011743"/>
            <a:ext cx="2929443" cy="1142610"/>
            <a:chOff x="9231979" y="5554891"/>
            <a:chExt cx="2929859" cy="1142772"/>
          </a:xfrm>
        </p:grpSpPr>
        <p:sp>
          <p:nvSpPr>
            <p:cNvPr id="31" name="Rectangle 30"/>
            <p:cNvSpPr/>
            <p:nvPr/>
          </p:nvSpPr>
          <p:spPr bwMode="auto">
            <a:xfrm>
              <a:off x="9231979" y="5554891"/>
              <a:ext cx="2929859" cy="114277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64" name="Picture 6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598862" y="5577676"/>
              <a:ext cx="2194407" cy="1097202"/>
            </a:xfrm>
            <a:prstGeom prst="rect">
              <a:avLst/>
            </a:prstGeom>
          </p:spPr>
        </p:pic>
      </p:grpSp>
      <p:pic>
        <p:nvPicPr>
          <p:cNvPr id="3" name="Picture 2"/>
          <p:cNvPicPr>
            <a:picLocks noChangeAspect="1"/>
          </p:cNvPicPr>
          <p:nvPr/>
        </p:nvPicPr>
        <p:blipFill rotWithShape="1">
          <a:blip r:embed="rId9">
            <a:grayscl/>
          </a:blip>
          <a:srcRect l="40263" t="9658" r="28169" b="6027"/>
          <a:stretch/>
        </p:blipFill>
        <p:spPr>
          <a:xfrm>
            <a:off x="277171" y="668732"/>
            <a:ext cx="2927754" cy="5485622"/>
          </a:xfrm>
          <a:prstGeom prst="rect">
            <a:avLst/>
          </a:prstGeom>
        </p:spPr>
      </p:pic>
      <p:grpSp>
        <p:nvGrpSpPr>
          <p:cNvPr id="10" name="Group 9"/>
          <p:cNvGrpSpPr/>
          <p:nvPr/>
        </p:nvGrpSpPr>
        <p:grpSpPr>
          <a:xfrm>
            <a:off x="275482" y="5011743"/>
            <a:ext cx="2929443" cy="1142610"/>
            <a:chOff x="274639" y="5554891"/>
            <a:chExt cx="2929859" cy="1142772"/>
          </a:xfrm>
        </p:grpSpPr>
        <p:sp>
          <p:nvSpPr>
            <p:cNvPr id="4" name="Rectangle 3"/>
            <p:cNvSpPr/>
            <p:nvPr/>
          </p:nvSpPr>
          <p:spPr bwMode="auto">
            <a:xfrm>
              <a:off x="274639" y="5554891"/>
              <a:ext cx="2929859" cy="114277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61" name="Picture 60"/>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0181" y="5686160"/>
              <a:ext cx="1760467" cy="880235"/>
            </a:xfrm>
            <a:prstGeom prst="rect">
              <a:avLst/>
            </a:prstGeom>
          </p:spPr>
        </p:pic>
      </p:grpSp>
      <p:sp>
        <p:nvSpPr>
          <p:cNvPr id="6" name="Rectangle 5"/>
          <p:cNvSpPr/>
          <p:nvPr/>
        </p:nvSpPr>
        <p:spPr bwMode="auto">
          <a:xfrm>
            <a:off x="881" y="496"/>
            <a:ext cx="12423582" cy="1211091"/>
          </a:xfrm>
          <a:prstGeom prst="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0">
                    <a:srgbClr val="FFFFFF"/>
                  </a:gs>
                  <a:gs pos="100000">
                    <a:srgbClr val="FFFFFF"/>
                  </a:gs>
                </a:gsLst>
                <a:lin ang="5400000" scaled="0"/>
              </a:gradFill>
              <a:latin typeface="Segoe UI"/>
            </a:endParaRPr>
          </a:p>
        </p:txBody>
      </p:sp>
      <p:sp>
        <p:nvSpPr>
          <p:cNvPr id="5" name="Title 4">
            <a:extLst>
              <a:ext uri="{FF2B5EF4-FFF2-40B4-BE49-F238E27FC236}">
                <a16:creationId xmlns:a16="http://schemas.microsoft.com/office/drawing/2014/main" xmlns="" id="{26FB0E6E-ECB4-41A3-8D00-BDDFBD9CC97E}"/>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2193481395"/>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HEMEID" val="1"/>
</p:tagLst>
</file>

<file path=ppt/tags/tag10.xml><?xml version="1.0" encoding="utf-8"?>
<p:tagLst xmlns:a="http://schemas.openxmlformats.org/drawingml/2006/main" xmlns:r="http://schemas.openxmlformats.org/officeDocument/2006/relationships" xmlns:p="http://schemas.openxmlformats.org/presentationml/2006/main">
  <p:tag name="THEMEID" val="10"/>
</p:tagLst>
</file>

<file path=ppt/tags/tag11.xml><?xml version="1.0" encoding="utf-8"?>
<p:tagLst xmlns:a="http://schemas.openxmlformats.org/drawingml/2006/main" xmlns:r="http://schemas.openxmlformats.org/officeDocument/2006/relationships" xmlns:p="http://schemas.openxmlformats.org/presentationml/2006/main">
  <p:tag name="THEMEID" val="11"/>
</p:tagLst>
</file>

<file path=ppt/tags/tag12.xml><?xml version="1.0" encoding="utf-8"?>
<p:tagLst xmlns:a="http://schemas.openxmlformats.org/drawingml/2006/main" xmlns:r="http://schemas.openxmlformats.org/officeDocument/2006/relationships" xmlns:p="http://schemas.openxmlformats.org/presentationml/2006/main">
  <p:tag name="THEMEID" val="12"/>
</p:tagLst>
</file>

<file path=ppt/tags/tag13.xml><?xml version="1.0" encoding="utf-8"?>
<p:tagLst xmlns:a="http://schemas.openxmlformats.org/drawingml/2006/main" xmlns:r="http://schemas.openxmlformats.org/officeDocument/2006/relationships" xmlns:p="http://schemas.openxmlformats.org/presentationml/2006/main">
  <p:tag name="THEMEIDCC" val="1"/>
</p:tagLst>
</file>

<file path=ppt/tags/tag14.xml><?xml version="1.0" encoding="utf-8"?>
<p:tagLst xmlns:a="http://schemas.openxmlformats.org/drawingml/2006/main" xmlns:r="http://schemas.openxmlformats.org/officeDocument/2006/relationships" xmlns:p="http://schemas.openxmlformats.org/presentationml/2006/main">
  <p:tag name="THEMEIDCC" val="2"/>
</p:tagLst>
</file>

<file path=ppt/tags/tag15.xml><?xml version="1.0" encoding="utf-8"?>
<p:tagLst xmlns:a="http://schemas.openxmlformats.org/drawingml/2006/main" xmlns:r="http://schemas.openxmlformats.org/officeDocument/2006/relationships" xmlns:p="http://schemas.openxmlformats.org/presentationml/2006/main">
  <p:tag name="THEMEIDCC" val="3"/>
</p:tagLst>
</file>

<file path=ppt/tags/tag16.xml><?xml version="1.0" encoding="utf-8"?>
<p:tagLst xmlns:a="http://schemas.openxmlformats.org/drawingml/2006/main" xmlns:r="http://schemas.openxmlformats.org/officeDocument/2006/relationships" xmlns:p="http://schemas.openxmlformats.org/presentationml/2006/main">
  <p:tag name="THEMEIDCC" val="4"/>
</p:tagLst>
</file>

<file path=ppt/tags/tag17.xml><?xml version="1.0" encoding="utf-8"?>
<p:tagLst xmlns:a="http://schemas.openxmlformats.org/drawingml/2006/main" xmlns:r="http://schemas.openxmlformats.org/officeDocument/2006/relationships" xmlns:p="http://schemas.openxmlformats.org/presentationml/2006/main">
  <p:tag name="THEMEIDCC" val="5"/>
</p:tagLst>
</file>

<file path=ppt/tags/tag18.xml><?xml version="1.0" encoding="utf-8"?>
<p:tagLst xmlns:a="http://schemas.openxmlformats.org/drawingml/2006/main" xmlns:r="http://schemas.openxmlformats.org/officeDocument/2006/relationships" xmlns:p="http://schemas.openxmlformats.org/presentationml/2006/main">
  <p:tag name="THEMEIDCC" val="6"/>
</p:tagLst>
</file>

<file path=ppt/tags/tag19.xml><?xml version="1.0" encoding="utf-8"?>
<p:tagLst xmlns:a="http://schemas.openxmlformats.org/drawingml/2006/main" xmlns:r="http://schemas.openxmlformats.org/officeDocument/2006/relationships" xmlns:p="http://schemas.openxmlformats.org/presentationml/2006/main">
  <p:tag name="THEMEIDCC" val="7"/>
</p:tagLst>
</file>

<file path=ppt/tags/tag2.xml><?xml version="1.0" encoding="utf-8"?>
<p:tagLst xmlns:a="http://schemas.openxmlformats.org/drawingml/2006/main" xmlns:r="http://schemas.openxmlformats.org/officeDocument/2006/relationships" xmlns:p="http://schemas.openxmlformats.org/presentationml/2006/main">
  <p:tag name="THEMEID" val="2"/>
</p:tagLst>
</file>

<file path=ppt/tags/tag20.xml><?xml version="1.0" encoding="utf-8"?>
<p:tagLst xmlns:a="http://schemas.openxmlformats.org/drawingml/2006/main" xmlns:r="http://schemas.openxmlformats.org/officeDocument/2006/relationships" xmlns:p="http://schemas.openxmlformats.org/presentationml/2006/main">
  <p:tag name="THEMEIDCC" val="8"/>
</p:tagLst>
</file>

<file path=ppt/tags/tag21.xml><?xml version="1.0" encoding="utf-8"?>
<p:tagLst xmlns:a="http://schemas.openxmlformats.org/drawingml/2006/main" xmlns:r="http://schemas.openxmlformats.org/officeDocument/2006/relationships" xmlns:p="http://schemas.openxmlformats.org/presentationml/2006/main">
  <p:tag name="THEMEIDCC" val="9"/>
</p:tagLst>
</file>

<file path=ppt/tags/tag22.xml><?xml version="1.0" encoding="utf-8"?>
<p:tagLst xmlns:a="http://schemas.openxmlformats.org/drawingml/2006/main" xmlns:r="http://schemas.openxmlformats.org/officeDocument/2006/relationships" xmlns:p="http://schemas.openxmlformats.org/presentationml/2006/main">
  <p:tag name="THEMEIDCC" val="10"/>
</p:tagLst>
</file>

<file path=ppt/tags/tag23.xml><?xml version="1.0" encoding="utf-8"?>
<p:tagLst xmlns:a="http://schemas.openxmlformats.org/drawingml/2006/main" xmlns:r="http://schemas.openxmlformats.org/officeDocument/2006/relationships" xmlns:p="http://schemas.openxmlformats.org/presentationml/2006/main">
  <p:tag name="THEMEIDCC" val="11"/>
</p:tagLst>
</file>

<file path=ppt/tags/tag24.xml><?xml version="1.0" encoding="utf-8"?>
<p:tagLst xmlns:a="http://schemas.openxmlformats.org/drawingml/2006/main" xmlns:r="http://schemas.openxmlformats.org/officeDocument/2006/relationships" xmlns:p="http://schemas.openxmlformats.org/presentationml/2006/main">
  <p:tag name="THEMEIDCC" val="12"/>
</p:tagLst>
</file>

<file path=ppt/tags/tag25.xml><?xml version="1.0" encoding="utf-8"?>
<p:tagLst xmlns:a="http://schemas.openxmlformats.org/drawingml/2006/main" xmlns:r="http://schemas.openxmlformats.org/officeDocument/2006/relationships" xmlns:p="http://schemas.openxmlformats.org/presentationml/2006/main">
  <p:tag name="THEMEIDCC" val="1"/>
</p:tagLst>
</file>

<file path=ppt/tags/tag26.xml><?xml version="1.0" encoding="utf-8"?>
<p:tagLst xmlns:a="http://schemas.openxmlformats.org/drawingml/2006/main" xmlns:r="http://schemas.openxmlformats.org/officeDocument/2006/relationships" xmlns:p="http://schemas.openxmlformats.org/presentationml/2006/main">
  <p:tag name="THEMEIDCC" val="2"/>
</p:tagLst>
</file>

<file path=ppt/tags/tag27.xml><?xml version="1.0" encoding="utf-8"?>
<p:tagLst xmlns:a="http://schemas.openxmlformats.org/drawingml/2006/main" xmlns:r="http://schemas.openxmlformats.org/officeDocument/2006/relationships" xmlns:p="http://schemas.openxmlformats.org/presentationml/2006/main">
  <p:tag name="THEMEIDCC" val="3"/>
</p:tagLst>
</file>

<file path=ppt/tags/tag28.xml><?xml version="1.0" encoding="utf-8"?>
<p:tagLst xmlns:a="http://schemas.openxmlformats.org/drawingml/2006/main" xmlns:r="http://schemas.openxmlformats.org/officeDocument/2006/relationships" xmlns:p="http://schemas.openxmlformats.org/presentationml/2006/main">
  <p:tag name="THEMEIDCC" val="4"/>
</p:tagLst>
</file>

<file path=ppt/tags/tag29.xml><?xml version="1.0" encoding="utf-8"?>
<p:tagLst xmlns:a="http://schemas.openxmlformats.org/drawingml/2006/main" xmlns:r="http://schemas.openxmlformats.org/officeDocument/2006/relationships" xmlns:p="http://schemas.openxmlformats.org/presentationml/2006/main">
  <p:tag name="THEMEIDCC" val="5"/>
</p:tagLst>
</file>

<file path=ppt/tags/tag3.xml><?xml version="1.0" encoding="utf-8"?>
<p:tagLst xmlns:a="http://schemas.openxmlformats.org/drawingml/2006/main" xmlns:r="http://schemas.openxmlformats.org/officeDocument/2006/relationships" xmlns:p="http://schemas.openxmlformats.org/presentationml/2006/main">
  <p:tag name="THEMEID" val="3"/>
</p:tagLst>
</file>

<file path=ppt/tags/tag30.xml><?xml version="1.0" encoding="utf-8"?>
<p:tagLst xmlns:a="http://schemas.openxmlformats.org/drawingml/2006/main" xmlns:r="http://schemas.openxmlformats.org/officeDocument/2006/relationships" xmlns:p="http://schemas.openxmlformats.org/presentationml/2006/main">
  <p:tag name="THEMEIDCC" val="6"/>
</p:tagLst>
</file>

<file path=ppt/tags/tag31.xml><?xml version="1.0" encoding="utf-8"?>
<p:tagLst xmlns:a="http://schemas.openxmlformats.org/drawingml/2006/main" xmlns:r="http://schemas.openxmlformats.org/officeDocument/2006/relationships" xmlns:p="http://schemas.openxmlformats.org/presentationml/2006/main">
  <p:tag name="THEMEIDCC" val="8"/>
</p:tagLst>
</file>

<file path=ppt/tags/tag32.xml><?xml version="1.0" encoding="utf-8"?>
<p:tagLst xmlns:a="http://schemas.openxmlformats.org/drawingml/2006/main" xmlns:r="http://schemas.openxmlformats.org/officeDocument/2006/relationships" xmlns:p="http://schemas.openxmlformats.org/presentationml/2006/main">
  <p:tag name="THEMEIDCC" val="9"/>
</p:tagLst>
</file>

<file path=ppt/tags/tag33.xml><?xml version="1.0" encoding="utf-8"?>
<p:tagLst xmlns:a="http://schemas.openxmlformats.org/drawingml/2006/main" xmlns:r="http://schemas.openxmlformats.org/officeDocument/2006/relationships" xmlns:p="http://schemas.openxmlformats.org/presentationml/2006/main">
  <p:tag name="THEMEIDCC" val="10"/>
</p:tagLst>
</file>

<file path=ppt/tags/tag34.xml><?xml version="1.0" encoding="utf-8"?>
<p:tagLst xmlns:a="http://schemas.openxmlformats.org/drawingml/2006/main" xmlns:r="http://schemas.openxmlformats.org/officeDocument/2006/relationships" xmlns:p="http://schemas.openxmlformats.org/presentationml/2006/main">
  <p:tag name="THEMEIDCC" val="11"/>
</p:tagLst>
</file>

<file path=ppt/tags/tag35.xml><?xml version="1.0" encoding="utf-8"?>
<p:tagLst xmlns:a="http://schemas.openxmlformats.org/drawingml/2006/main" xmlns:r="http://schemas.openxmlformats.org/officeDocument/2006/relationships" xmlns:p="http://schemas.openxmlformats.org/presentationml/2006/main">
  <p:tag name="THEMEIDCC" val="11"/>
</p:tagLst>
</file>

<file path=ppt/tags/tag36.xml><?xml version="1.0" encoding="utf-8"?>
<p:tagLst xmlns:a="http://schemas.openxmlformats.org/drawingml/2006/main" xmlns:r="http://schemas.openxmlformats.org/officeDocument/2006/relationships" xmlns:p="http://schemas.openxmlformats.org/presentationml/2006/main">
  <p:tag name="THEMEIDCC" val="12"/>
</p:tagLst>
</file>

<file path=ppt/tags/tag37.xml><?xml version="1.0" encoding="utf-8"?>
<p:tagLst xmlns:a="http://schemas.openxmlformats.org/drawingml/2006/main" xmlns:r="http://schemas.openxmlformats.org/officeDocument/2006/relationships" xmlns:p="http://schemas.openxmlformats.org/presentationml/2006/main">
  <p:tag name="THEMEIDCC" val="10"/>
</p:tagLst>
</file>

<file path=ppt/tags/tag38.xml><?xml version="1.0" encoding="utf-8"?>
<p:tagLst xmlns:a="http://schemas.openxmlformats.org/drawingml/2006/main" xmlns:r="http://schemas.openxmlformats.org/officeDocument/2006/relationships" xmlns:p="http://schemas.openxmlformats.org/presentationml/2006/main">
  <p:tag name="THEMEIDCC" val="11"/>
</p:tagLst>
</file>

<file path=ppt/tags/tag39.xml><?xml version="1.0" encoding="utf-8"?>
<p:tagLst xmlns:a="http://schemas.openxmlformats.org/drawingml/2006/main" xmlns:r="http://schemas.openxmlformats.org/officeDocument/2006/relationships" xmlns:p="http://schemas.openxmlformats.org/presentationml/2006/main">
  <p:tag name="THEMEIDCC" val="11"/>
</p:tagLst>
</file>

<file path=ppt/tags/tag4.xml><?xml version="1.0" encoding="utf-8"?>
<p:tagLst xmlns:a="http://schemas.openxmlformats.org/drawingml/2006/main" xmlns:r="http://schemas.openxmlformats.org/officeDocument/2006/relationships" xmlns:p="http://schemas.openxmlformats.org/presentationml/2006/main">
  <p:tag name="THEMEID" val="4"/>
</p:tagLst>
</file>

<file path=ppt/tags/tag5.xml><?xml version="1.0" encoding="utf-8"?>
<p:tagLst xmlns:a="http://schemas.openxmlformats.org/drawingml/2006/main" xmlns:r="http://schemas.openxmlformats.org/officeDocument/2006/relationships" xmlns:p="http://schemas.openxmlformats.org/presentationml/2006/main">
  <p:tag name="THEMEID" val="5"/>
</p:tagLst>
</file>

<file path=ppt/tags/tag6.xml><?xml version="1.0" encoding="utf-8"?>
<p:tagLst xmlns:a="http://schemas.openxmlformats.org/drawingml/2006/main" xmlns:r="http://schemas.openxmlformats.org/officeDocument/2006/relationships" xmlns:p="http://schemas.openxmlformats.org/presentationml/2006/main">
  <p:tag name="THEMEID" val="6"/>
</p:tagLst>
</file>

<file path=ppt/tags/tag7.xml><?xml version="1.0" encoding="utf-8"?>
<p:tagLst xmlns:a="http://schemas.openxmlformats.org/drawingml/2006/main" xmlns:r="http://schemas.openxmlformats.org/officeDocument/2006/relationships" xmlns:p="http://schemas.openxmlformats.org/presentationml/2006/main">
  <p:tag name="THEMEID" val="7"/>
</p:tagLst>
</file>

<file path=ppt/tags/tag8.xml><?xml version="1.0" encoding="utf-8"?>
<p:tagLst xmlns:a="http://schemas.openxmlformats.org/drawingml/2006/main" xmlns:r="http://schemas.openxmlformats.org/officeDocument/2006/relationships" xmlns:p="http://schemas.openxmlformats.org/presentationml/2006/main">
  <p:tag name="THEMEID" val="8"/>
</p:tagLst>
</file>

<file path=ppt/tags/tag9.xml><?xml version="1.0" encoding="utf-8"?>
<p:tagLst xmlns:a="http://schemas.openxmlformats.org/drawingml/2006/main" xmlns:r="http://schemas.openxmlformats.org/officeDocument/2006/relationships" xmlns:p="http://schemas.openxmlformats.org/presentationml/2006/main">
  <p:tag name="THEMEID" val="9"/>
</p:tagLst>
</file>

<file path=ppt/theme/theme1.xml><?xml version="1.0" encoding="utf-8"?>
<a:theme xmlns:a="http://schemas.openxmlformats.org/drawingml/2006/main" name="5-50113_Microsoft_Ready_Light_Template">
  <a:themeElements>
    <a:clrScheme name="Microsoft Ready Light">
      <a:dk1>
        <a:srgbClr val="353535"/>
      </a:dk1>
      <a:lt1>
        <a:srgbClr val="FFFFFF"/>
      </a:lt1>
      <a:dk2>
        <a:srgbClr val="002050"/>
      </a:dk2>
      <a:lt2>
        <a:srgbClr val="E6E6E6"/>
      </a:lt2>
      <a:accent1>
        <a:srgbClr val="002050"/>
      </a:accent1>
      <a:accent2>
        <a:srgbClr val="00188F"/>
      </a:accent2>
      <a:accent3>
        <a:srgbClr val="0078D7"/>
      </a:accent3>
      <a:accent4>
        <a:srgbClr val="00BCF2"/>
      </a:accent4>
      <a:accent5>
        <a:srgbClr val="00B294"/>
      </a:accent5>
      <a:accent6>
        <a:srgbClr val="BAD80A"/>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Template_16x9.potx" id="{558C9411-013B-46AF-B938-3E69E5A4C174}" vid="{FABAFD44-59DC-4902-BC77-D5753F5AB942}"/>
    </a:ext>
  </a:extLst>
</a:theme>
</file>

<file path=ppt/theme/theme10.xml><?xml version="1.0" encoding="utf-8"?>
<a:theme xmlns:a="http://schemas.openxmlformats.org/drawingml/2006/main" name="Architech2017">
  <a:themeElements>
    <a:clrScheme name="Architech 2017 3">
      <a:dk1>
        <a:srgbClr val="141513"/>
      </a:dk1>
      <a:lt1>
        <a:srgbClr val="FFFFFF"/>
      </a:lt1>
      <a:dk2>
        <a:srgbClr val="2D2E2C"/>
      </a:dk2>
      <a:lt2>
        <a:srgbClr val="F3F3F3"/>
      </a:lt2>
      <a:accent1>
        <a:srgbClr val="3FC8C3"/>
      </a:accent1>
      <a:accent2>
        <a:srgbClr val="FFFF00"/>
      </a:accent2>
      <a:accent3>
        <a:srgbClr val="E5202F"/>
      </a:accent3>
      <a:accent4>
        <a:srgbClr val="B3E0E3"/>
      </a:accent4>
      <a:accent5>
        <a:srgbClr val="FAF37C"/>
      </a:accent5>
      <a:accent6>
        <a:srgbClr val="FF8C88"/>
      </a:accent6>
      <a:hlink>
        <a:srgbClr val="3FC8C3"/>
      </a:hlink>
      <a:folHlink>
        <a:srgbClr val="2DA7AA"/>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2"/>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spAutoFit/>
      </a:bodyPr>
      <a:lstStyle>
        <a:defPPr>
          <a:lnSpc>
            <a:spcPct val="110000"/>
          </a:lnSpc>
          <a:spcAft>
            <a:spcPts val="1200"/>
          </a:spcAft>
          <a:defRPr sz="1600" spc="40" dirty="0" smtClean="0">
            <a:latin typeface="Noto Serif" charset="0"/>
            <a:ea typeface="Noto Serif" charset="0"/>
            <a:cs typeface="Noto Serif" charset="0"/>
          </a:defRPr>
        </a:defPPr>
      </a:lstStyle>
    </a:txDef>
  </a:objectDefaults>
  <a:extraClrSchemeLst/>
  <a:extLst>
    <a:ext uri="{05A4C25C-085E-4340-85A3-A5531E510DB2}">
      <thm15:themeFamily xmlns:thm15="http://schemas.microsoft.com/office/thememl/2012/main" name="Architech2017" id="{EE16EC20-3975-A943-8AE3-A3103FF0B18C}" vid="{53815A54-AF90-9F43-9D42-2587E57B4C3E}"/>
    </a:ext>
  </a:extLst>
</a:theme>
</file>

<file path=ppt/theme/theme11.xml><?xml version="1.0" encoding="utf-8"?>
<a:theme xmlns:a="http://schemas.openxmlformats.org/drawingml/2006/main" name="2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12.xml><?xml version="1.0" encoding="utf-8"?>
<a:theme xmlns:a="http://schemas.openxmlformats.org/drawingml/2006/main" name="4_WHITE TEMPLATE">
  <a:themeElements>
    <a:clrScheme name="BT - Blue - white back, gold">
      <a:dk1>
        <a:srgbClr val="353535"/>
      </a:dk1>
      <a:lt1>
        <a:srgbClr val="FFFFFF"/>
      </a:lt1>
      <a:dk2>
        <a:srgbClr val="0078D7"/>
      </a:dk2>
      <a:lt2>
        <a:srgbClr val="EAEAEA"/>
      </a:lt2>
      <a:accent1>
        <a:srgbClr val="0078D7"/>
      </a:accent1>
      <a:accent2>
        <a:srgbClr val="002050"/>
      </a:accent2>
      <a:accent3>
        <a:srgbClr val="00BCF2"/>
      </a:accent3>
      <a:accent4>
        <a:srgbClr val="FF8C00"/>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3.potx" id="{3CE2C9E0-8BDE-4BDF-A6B5-3F883114AF53}" vid="{1D522DD5-C1DC-4C2B-B827-42953E3CF178}"/>
    </a:ext>
  </a:extLst>
</a:theme>
</file>

<file path=ppt/theme/theme13.xml><?xml version="1.0" encoding="utf-8"?>
<a:theme xmlns:a="http://schemas.openxmlformats.org/drawingml/2006/main" name="3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2_5-50113_Microsoft_Ready_Light_Template">
  <a:themeElements>
    <a:clrScheme name="Microsoft Ready Light">
      <a:dk1>
        <a:srgbClr val="353535"/>
      </a:dk1>
      <a:lt1>
        <a:srgbClr val="FFFFFF"/>
      </a:lt1>
      <a:dk2>
        <a:srgbClr val="002050"/>
      </a:dk2>
      <a:lt2>
        <a:srgbClr val="E6E6E6"/>
      </a:lt2>
      <a:accent1>
        <a:srgbClr val="002050"/>
      </a:accent1>
      <a:accent2>
        <a:srgbClr val="00188F"/>
      </a:accent2>
      <a:accent3>
        <a:srgbClr val="0078D7"/>
      </a:accent3>
      <a:accent4>
        <a:srgbClr val="00BCF2"/>
      </a:accent4>
      <a:accent5>
        <a:srgbClr val="00B294"/>
      </a:accent5>
      <a:accent6>
        <a:srgbClr val="BAD80A"/>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Lynnette_Template.potx" id="{388ABE4F-C0F5-42AC-B6B7-3B98FA8C9DB7}" vid="{ACB06627-B523-4F20-803B-9B128BE074D4}"/>
    </a:ext>
  </a:extLst>
</a:theme>
</file>

<file path=ppt/theme/theme3.xml><?xml version="1.0" encoding="utf-8"?>
<a:theme xmlns:a="http://schemas.openxmlformats.org/drawingml/2006/main" name="2_5-30660_TR21_BO_CT_Template">
  <a:themeElements>
    <a:clrScheme name="Custom 12">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4DB0FF"/>
      </a:hlink>
      <a:folHlink>
        <a:srgbClr val="7F7F7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1_BO_CT_Template.potx [Read-Only]" id="{75943521-E3C3-4031-9F22-7C26411915FC}" vid="{7540FE32-89F5-4624-B769-BFB809EDCFE3}"/>
    </a:ext>
  </a:extLst>
</a:theme>
</file>

<file path=ppt/theme/theme4.xml><?xml version="1.0" encoding="utf-8"?>
<a:theme xmlns:a="http://schemas.openxmlformats.org/drawingml/2006/main" name="3_WHITE TEMPLATE">
  <a:themeElements>
    <a:clrScheme name="BT - Blue - white back, gold">
      <a:dk1>
        <a:srgbClr val="353535"/>
      </a:dk1>
      <a:lt1>
        <a:srgbClr val="FFFFFF"/>
      </a:lt1>
      <a:dk2>
        <a:srgbClr val="0078D7"/>
      </a:dk2>
      <a:lt2>
        <a:srgbClr val="EAEAEA"/>
      </a:lt2>
      <a:accent1>
        <a:srgbClr val="0078D7"/>
      </a:accent1>
      <a:accent2>
        <a:srgbClr val="002050"/>
      </a:accent2>
      <a:accent3>
        <a:srgbClr val="00BCF2"/>
      </a:accent3>
      <a:accent4>
        <a:srgbClr val="FF8C00"/>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3.potx" id="{3CE2C9E0-8BDE-4BDF-A6B5-3F883114AF53}" vid="{1D522DD5-C1DC-4C2B-B827-42953E3CF178}"/>
    </a:ext>
  </a:extLst>
</a:theme>
</file>

<file path=ppt/theme/theme5.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6.xml><?xml version="1.0" encoding="utf-8"?>
<a:theme xmlns:a="http://schemas.openxmlformats.org/drawingml/2006/main" name="DARK GRAY TEMPLATE">
  <a:themeElements>
    <a:clrScheme name="BT - Blue - dark back, magenta, lime">
      <a:dk1>
        <a:srgbClr val="353535"/>
      </a:dk1>
      <a:lt1>
        <a:srgbClr val="FFFFFF"/>
      </a:lt1>
      <a:dk2>
        <a:srgbClr val="0078D7"/>
      </a:dk2>
      <a:lt2>
        <a:srgbClr val="CDF4FF"/>
      </a:lt2>
      <a:accent1>
        <a:srgbClr val="0078D7"/>
      </a:accent1>
      <a:accent2>
        <a:srgbClr val="D2D2D2"/>
      </a:accent2>
      <a:accent3>
        <a:srgbClr val="00BCF2"/>
      </a:accent3>
      <a:accent4>
        <a:srgbClr val="B4009E"/>
      </a:accent4>
      <a:accent5>
        <a:srgbClr val="BAD80A"/>
      </a:accent5>
      <a:accent6>
        <a:srgbClr val="737373"/>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1.potx" id="{A6A753D9-E489-496F-AE09-A01A096BC50E}" vid="{95EFA3AF-6F90-46BD-A576-54DE496DD938}"/>
    </a:ext>
  </a:extLst>
</a:theme>
</file>

<file path=ppt/theme/theme7.xml><?xml version="1.0" encoding="utf-8"?>
<a:theme xmlns:a="http://schemas.openxmlformats.org/drawingml/2006/main" name="8_WHITE TEMPLATE">
  <a:themeElements>
    <a:clrScheme name="Custom 6">
      <a:dk1>
        <a:srgbClr val="505050"/>
      </a:dk1>
      <a:lt1>
        <a:srgbClr val="FFFFFF"/>
      </a:lt1>
      <a:dk2>
        <a:srgbClr val="107C10"/>
      </a:dk2>
      <a:lt2>
        <a:srgbClr val="D5F7F6"/>
      </a:lt2>
      <a:accent1>
        <a:srgbClr val="107C10"/>
      </a:accent1>
      <a:accent2>
        <a:srgbClr val="0377D6"/>
      </a:accent2>
      <a:accent3>
        <a:srgbClr val="00B294"/>
      </a:accent3>
      <a:accent4>
        <a:srgbClr val="A80000"/>
      </a:accent4>
      <a:accent5>
        <a:srgbClr val="D83B01"/>
      </a:accent5>
      <a:accent6>
        <a:srgbClr val="FEB900"/>
      </a:accent6>
      <a:hlink>
        <a:srgbClr val="107C10"/>
      </a:hlink>
      <a:folHlink>
        <a:srgbClr val="107C1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Consumer_GREEN_1.potx" id="{E6351070-060E-4EB7-8FC9-7F6CD9537A4B}" vid="{9FBE0A09-7139-47DB-B6B8-8BE9F30C10C8}"/>
    </a:ext>
  </a:extLst>
</a:theme>
</file>

<file path=ppt/theme/theme8.xml><?xml version="1.0" encoding="utf-8"?>
<a:theme xmlns:a="http://schemas.openxmlformats.org/drawingml/2006/main" name="Azure 2015">
  <a:themeElements>
    <a:clrScheme name="Custom 29">
      <a:dk1>
        <a:srgbClr val="FFFFFF"/>
      </a:dk1>
      <a:lt1>
        <a:srgbClr val="FFFFFF"/>
      </a:lt1>
      <a:dk2>
        <a:srgbClr val="505050"/>
      </a:dk2>
      <a:lt2>
        <a:srgbClr val="0078D7"/>
      </a:lt2>
      <a:accent1>
        <a:srgbClr val="FFB900"/>
      </a:accent1>
      <a:accent2>
        <a:srgbClr val="D83B00"/>
      </a:accent2>
      <a:accent3>
        <a:srgbClr val="5C2D91"/>
      </a:accent3>
      <a:accent4>
        <a:srgbClr val="008272"/>
      </a:accent4>
      <a:accent5>
        <a:srgbClr val="002050"/>
      </a:accent5>
      <a:accent6>
        <a:srgbClr val="00BCF2"/>
      </a:accent6>
      <a:hlink>
        <a:srgbClr val="FFFFFF"/>
      </a:hlink>
      <a:folHlink>
        <a:srgbClr val="505050"/>
      </a:folHlink>
    </a:clrScheme>
    <a:fontScheme name="STB-2013-SegoeUI">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4"/>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000" b="1" dirty="0" smtClean="0">
            <a:solidFill>
              <a:schemeClr val="bg1"/>
            </a:solidFill>
            <a:latin typeface="+mj-lt"/>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noAutofit/>
      </a:bodyPr>
      <a:lstStyle>
        <a:defPPr>
          <a:lnSpc>
            <a:spcPct val="90000"/>
          </a:lnSpc>
          <a:spcAft>
            <a:spcPts val="600"/>
          </a:spcAft>
          <a:defRPr sz="2400" smtClean="0">
            <a:gradFill>
              <a:gsLst>
                <a:gs pos="2917">
                  <a:schemeClr val="tx1"/>
                </a:gs>
                <a:gs pos="30000">
                  <a:schemeClr val="tx1"/>
                </a:gs>
              </a:gsLst>
              <a:lin ang="5400000" scaled="0"/>
            </a:gradFill>
          </a:defRPr>
        </a:defPPr>
      </a:lstStyle>
    </a:txDef>
  </a:objectDefaults>
  <a:extraClrSchemeLst/>
</a:theme>
</file>

<file path=ppt/theme/theme9.xml><?xml version="1.0" encoding="utf-8"?>
<a:theme xmlns:a="http://schemas.openxmlformats.org/drawingml/2006/main" name="1_DARK GRAY TEMPLATE">
  <a:themeElements>
    <a:clrScheme name="BT - Blue - dark back, magenta, lime">
      <a:dk1>
        <a:srgbClr val="353535"/>
      </a:dk1>
      <a:lt1>
        <a:srgbClr val="FFFFFF"/>
      </a:lt1>
      <a:dk2>
        <a:srgbClr val="0078D7"/>
      </a:dk2>
      <a:lt2>
        <a:srgbClr val="CDF4FF"/>
      </a:lt2>
      <a:accent1>
        <a:srgbClr val="0078D7"/>
      </a:accent1>
      <a:accent2>
        <a:srgbClr val="D2D2D2"/>
      </a:accent2>
      <a:accent3>
        <a:srgbClr val="00BCF2"/>
      </a:accent3>
      <a:accent4>
        <a:srgbClr val="B4009E"/>
      </a:accent4>
      <a:accent5>
        <a:srgbClr val="BAD80A"/>
      </a:accent5>
      <a:accent6>
        <a:srgbClr val="737373"/>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1.potx" id="{A6A753D9-E489-496F-AE09-A01A096BC50E}" vid="{95EFA3AF-6F90-46BD-A576-54DE496DD938}"/>
    </a:ext>
  </a:extLst>
</a:theme>
</file>

<file path=ppt/theme/themeOverride1.xml><?xml version="1.0" encoding="utf-8"?>
<a:themeOverride xmlns:a="http://schemas.openxmlformats.org/drawingml/2006/main">
  <a:clrScheme name="BT - Blue - dark back, magenta, lime">
    <a:dk1>
      <a:srgbClr val="353535"/>
    </a:dk1>
    <a:lt1>
      <a:srgbClr val="FFFFFF"/>
    </a:lt1>
    <a:dk2>
      <a:srgbClr val="0078D7"/>
    </a:dk2>
    <a:lt2>
      <a:srgbClr val="CDF4FF"/>
    </a:lt2>
    <a:accent1>
      <a:srgbClr val="0078D7"/>
    </a:accent1>
    <a:accent2>
      <a:srgbClr val="D2D2D2"/>
    </a:accent2>
    <a:accent3>
      <a:srgbClr val="00BCF2"/>
    </a:accent3>
    <a:accent4>
      <a:srgbClr val="B4009E"/>
    </a:accent4>
    <a:accent5>
      <a:srgbClr val="BAD80A"/>
    </a:accent5>
    <a:accent6>
      <a:srgbClr val="737373"/>
    </a:accent6>
    <a:hlink>
      <a:srgbClr val="00BCF2"/>
    </a:hlink>
    <a:folHlink>
      <a:srgbClr val="00BCF2"/>
    </a:folHlink>
  </a:clrScheme>
</a:themeOverride>
</file>

<file path=ppt/theme/themeOverride2.xml><?xml version="1.0" encoding="utf-8"?>
<a:themeOverride xmlns:a="http://schemas.openxmlformats.org/drawingml/2006/main">
  <a:clrScheme name="BT - Blue - dark back, magenta, lime">
    <a:dk1>
      <a:srgbClr val="353535"/>
    </a:dk1>
    <a:lt1>
      <a:srgbClr val="FFFFFF"/>
    </a:lt1>
    <a:dk2>
      <a:srgbClr val="0078D7"/>
    </a:dk2>
    <a:lt2>
      <a:srgbClr val="CDF4FF"/>
    </a:lt2>
    <a:accent1>
      <a:srgbClr val="0078D7"/>
    </a:accent1>
    <a:accent2>
      <a:srgbClr val="D2D2D2"/>
    </a:accent2>
    <a:accent3>
      <a:srgbClr val="00BCF2"/>
    </a:accent3>
    <a:accent4>
      <a:srgbClr val="B4009E"/>
    </a:accent4>
    <a:accent5>
      <a:srgbClr val="BAD80A"/>
    </a:accent5>
    <a:accent6>
      <a:srgbClr val="737373"/>
    </a:accent6>
    <a:hlink>
      <a:srgbClr val="00BCF2"/>
    </a:hlink>
    <a:folHlink>
      <a:srgbClr val="00BCF2"/>
    </a:folHlink>
  </a:clrScheme>
</a:themeOverride>
</file>

<file path=ppt/theme/themeOverride3.xml><?xml version="1.0" encoding="utf-8"?>
<a:themeOverride xmlns:a="http://schemas.openxmlformats.org/drawingml/2006/main">
  <a:clrScheme name="Custom 29">
    <a:dk1>
      <a:srgbClr val="FFFFFF"/>
    </a:dk1>
    <a:lt1>
      <a:srgbClr val="FFFFFF"/>
    </a:lt1>
    <a:dk2>
      <a:srgbClr val="505050"/>
    </a:dk2>
    <a:lt2>
      <a:srgbClr val="0078D7"/>
    </a:lt2>
    <a:accent1>
      <a:srgbClr val="FFB900"/>
    </a:accent1>
    <a:accent2>
      <a:srgbClr val="D83B00"/>
    </a:accent2>
    <a:accent3>
      <a:srgbClr val="5C2D91"/>
    </a:accent3>
    <a:accent4>
      <a:srgbClr val="008272"/>
    </a:accent4>
    <a:accent5>
      <a:srgbClr val="002050"/>
    </a:accent5>
    <a:accent6>
      <a:srgbClr val="00BCF2"/>
    </a:accent6>
    <a:hlink>
      <a:srgbClr val="FFFFFF"/>
    </a:hlink>
    <a:folHlink>
      <a:srgbClr val="505050"/>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D8D8A39D845364293608B2A4F901C95" ma:contentTypeVersion="6" ma:contentTypeDescription="Create a new document." ma:contentTypeScope="" ma:versionID="66384745acbb00a4aecb662c53b6d63a">
  <xsd:schema xmlns:xsd="http://www.w3.org/2001/XMLSchema" xmlns:xs="http://www.w3.org/2001/XMLSchema" xmlns:p="http://schemas.microsoft.com/office/2006/metadata/properties" xmlns:ns2="f760ed16-bb25-4d3e-abb0-e60d885bb92e" xmlns:ns3="b3810976-711c-4672-8b3a-59793aa71c6f" targetNamespace="http://schemas.microsoft.com/office/2006/metadata/properties" ma:root="true" ma:fieldsID="cc27b7e04f78a18c2c981c87138a8cdb" ns2:_="" ns3:_="">
    <xsd:import namespace="f760ed16-bb25-4d3e-abb0-e60d885bb92e"/>
    <xsd:import namespace="b3810976-711c-4672-8b3a-59793aa71c6f"/>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760ed16-bb25-4d3e-abb0-e60d885bb92e"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hidden="true" ma:internalName="LastSharedByUser" ma:readOnly="true">
      <xsd:simpleType>
        <xsd:restriction base="dms:Note"/>
      </xsd:simpleType>
    </xsd:element>
    <xsd:element name="LastSharedByTime" ma:index="11" nillable="true" ma:displayName="Last Shared By Time" ma:description="" ma:hidden="true"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b3810976-711c-4672-8b3a-59793aa71c6f" elementFormDefault="qualified">
    <xsd:import namespace="http://schemas.microsoft.com/office/2006/documentManagement/types"/>
    <xsd:import namespace="http://schemas.microsoft.com/office/infopath/2007/PartnerControls"/>
    <xsd:element name="MediaServiceMetadata" ma:index="12" nillable="true" ma:displayName="MediaServiceMetadata" ma:description="" ma:hidden="true" ma:internalName="MediaServiceMetadata" ma:readOnly="true">
      <xsd:simpleType>
        <xsd:restriction base="dms:Note"/>
      </xsd:simpleType>
    </xsd:element>
    <xsd:element name="MediaServiceFastMetadata" ma:index="13" nillable="true" ma:displayName="MediaServiceFastMetadata" ma:description=""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10692B6-A9AB-4EC7-B52D-558917D2B64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760ed16-bb25-4d3e-abb0-e60d885bb92e"/>
    <ds:schemaRef ds:uri="b3810976-711c-4672-8b3a-59793aa71c6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2950</TotalTime>
  <Words>5075</Words>
  <Application>Microsoft Macintosh PowerPoint</Application>
  <PresentationFormat>Custom</PresentationFormat>
  <Paragraphs>827</Paragraphs>
  <Slides>75</Slides>
  <Notes>57</Notes>
  <HiddenSlides>0</HiddenSlides>
  <MMClips>0</MMClips>
  <ScaleCrop>false</ScaleCrop>
  <HeadingPairs>
    <vt:vector size="6" baseType="variant">
      <vt:variant>
        <vt:lpstr>Fonts Used</vt:lpstr>
      </vt:variant>
      <vt:variant>
        <vt:i4>18</vt:i4>
      </vt:variant>
      <vt:variant>
        <vt:lpstr>Theme</vt:lpstr>
      </vt:variant>
      <vt:variant>
        <vt:i4>13</vt:i4>
      </vt:variant>
      <vt:variant>
        <vt:lpstr>Slide Titles</vt:lpstr>
      </vt:variant>
      <vt:variant>
        <vt:i4>75</vt:i4>
      </vt:variant>
    </vt:vector>
  </HeadingPairs>
  <TitlesOfParts>
    <vt:vector size="106" baseType="lpstr">
      <vt:lpstr>Calibri</vt:lpstr>
      <vt:lpstr>Calibri Light</vt:lpstr>
      <vt:lpstr>Consolas</vt:lpstr>
      <vt:lpstr>Courier New</vt:lpstr>
      <vt:lpstr>ＭＳ Ｐゴシック</vt:lpstr>
      <vt:lpstr>Noto Serif</vt:lpstr>
      <vt:lpstr>Quattrocento Sans</vt:lpstr>
      <vt:lpstr>Raleway</vt:lpstr>
      <vt:lpstr>Raleway ExtraBold</vt:lpstr>
      <vt:lpstr>Raleway SemiBold</vt:lpstr>
      <vt:lpstr>Roboto Condensed</vt:lpstr>
      <vt:lpstr>Roboto Condensed Light</vt:lpstr>
      <vt:lpstr>Segoe UI</vt:lpstr>
      <vt:lpstr>Segoe UI Light</vt:lpstr>
      <vt:lpstr>Segoe UI Semibold</vt:lpstr>
      <vt:lpstr>Segoe UI Semilight</vt:lpstr>
      <vt:lpstr>Wingdings</vt:lpstr>
      <vt:lpstr>Arial</vt:lpstr>
      <vt:lpstr>5-50113_Microsoft_Ready_Light_Template</vt:lpstr>
      <vt:lpstr>2_5-50113_Microsoft_Ready_Light_Template</vt:lpstr>
      <vt:lpstr>2_5-30660_TR21_BO_CT_Template</vt:lpstr>
      <vt:lpstr>3_WHITE TEMPLATE</vt:lpstr>
      <vt:lpstr>1_Office Theme</vt:lpstr>
      <vt:lpstr>DARK GRAY TEMPLATE</vt:lpstr>
      <vt:lpstr>8_WHITE TEMPLATE</vt:lpstr>
      <vt:lpstr>Azure 2015</vt:lpstr>
      <vt:lpstr>1_DARK GRAY TEMPLATE</vt:lpstr>
      <vt:lpstr>Architech2017</vt:lpstr>
      <vt:lpstr>2_Office Theme</vt:lpstr>
      <vt:lpstr>4_WHITE TEMPLATE</vt:lpstr>
      <vt:lpstr>3_Office Theme</vt:lpstr>
      <vt:lpstr>Kubernetes Hackfest Building Cloudy Applications </vt:lpstr>
      <vt:lpstr>Setting up you environment</vt:lpstr>
      <vt:lpstr>Agenda</vt:lpstr>
      <vt:lpstr>Hackfest Approach</vt:lpstr>
      <vt:lpstr>Objective By End of Day</vt:lpstr>
      <vt:lpstr>What we won’t cover</vt:lpstr>
      <vt:lpstr>Todo Application</vt:lpstr>
      <vt:lpstr>Why Modernize Apps?</vt:lpstr>
      <vt:lpstr>PowerPoint Presentation</vt:lpstr>
      <vt:lpstr>Our world is changing</vt:lpstr>
      <vt:lpstr>Where do developers spend time…</vt:lpstr>
      <vt:lpstr>Where do application admins spend time…</vt:lpstr>
      <vt:lpstr>Help customers free resources and work more efficiently by modernizing traditional applications</vt:lpstr>
      <vt:lpstr>Ways to Modernize Applications</vt:lpstr>
      <vt:lpstr>PowerPoint Presentation</vt:lpstr>
      <vt:lpstr>Modernization with microservices</vt:lpstr>
      <vt:lpstr>Microservice architecture benefits</vt:lpstr>
      <vt:lpstr>Microservices Benefits</vt:lpstr>
      <vt:lpstr>Microservices – The Hard Part</vt:lpstr>
      <vt:lpstr>PowerPoint Presentation</vt:lpstr>
      <vt:lpstr>PowerPoint Presentation</vt:lpstr>
      <vt:lpstr>PowerPoint Presentation</vt:lpstr>
      <vt:lpstr>PowerPoint Presentation</vt:lpstr>
      <vt:lpstr>What do cluster orchestrators do?</vt:lpstr>
      <vt:lpstr>Container Management at Scale</vt:lpstr>
      <vt:lpstr>Orchestrator Ecosystem (Constantly Changing)</vt:lpstr>
      <vt:lpstr>Why Kubernetes (K8s)?</vt:lpstr>
      <vt:lpstr>What is Kubernetes?</vt:lpstr>
      <vt:lpstr>PowerPoint Presentation</vt:lpstr>
      <vt:lpstr>PowerPoint Presentation</vt:lpstr>
      <vt:lpstr>PowerPoint Presentation</vt:lpstr>
      <vt:lpstr>Azure Container Instance (ACI) Containers as a core Azure resource</vt:lpstr>
      <vt:lpstr>The ACI model: billing</vt:lpstr>
      <vt:lpstr>ACS Engine – Fully customized deployments</vt:lpstr>
      <vt:lpstr>Kubernetes Architecture</vt:lpstr>
      <vt:lpstr>Kubernetes Architecture Components</vt:lpstr>
      <vt:lpstr>Master Components</vt:lpstr>
      <vt:lpstr>Worker Node Components</vt:lpstr>
      <vt:lpstr>kubectl: CLI to run commands against a Kubernetes cluster </vt:lpstr>
      <vt:lpstr>Kubernetes Resources</vt:lpstr>
      <vt:lpstr>Pods</vt:lpstr>
      <vt:lpstr>Services</vt:lpstr>
      <vt:lpstr>Deployments and Replicasets</vt:lpstr>
      <vt:lpstr>Deployment Events</vt:lpstr>
      <vt:lpstr>Persistent Volumes</vt:lpstr>
      <vt:lpstr>Persistent Volume Claims</vt:lpstr>
      <vt:lpstr>Persistent Volume Claims</vt:lpstr>
      <vt:lpstr>Storage Class</vt:lpstr>
      <vt:lpstr>Default Storage Class for AKS</vt:lpstr>
      <vt:lpstr>Authentication/Authorization</vt:lpstr>
      <vt:lpstr>RBAC</vt:lpstr>
      <vt:lpstr>Ingress</vt:lpstr>
      <vt:lpstr>Ingress Rule</vt:lpstr>
      <vt:lpstr>DevOps &amp; CI / CD</vt:lpstr>
      <vt:lpstr>DevOps Practices Arrive</vt:lpstr>
      <vt:lpstr>DevOps – Why you care</vt:lpstr>
      <vt:lpstr>Common Toolsets</vt:lpstr>
      <vt:lpstr>Helm:  Kubernetes Package Manager</vt:lpstr>
      <vt:lpstr>Birth of Helm</vt:lpstr>
      <vt:lpstr>Helm Charts</vt:lpstr>
      <vt:lpstr>PowerPoint Presentation</vt:lpstr>
      <vt:lpstr>Chart structure</vt:lpstr>
      <vt:lpstr>Chart structure</vt:lpstr>
      <vt:lpstr>Chart.yaml</vt:lpstr>
      <vt:lpstr>Helm values.yaml</vt:lpstr>
      <vt:lpstr>Helm Templates</vt:lpstr>
      <vt:lpstr>Open Service Broker for Azure</vt:lpstr>
      <vt:lpstr>Draft: Streamlined Kubernetes Development</vt:lpstr>
      <vt:lpstr>brigade: event-driven scripting for kubernetes</vt:lpstr>
      <vt:lpstr>kashti: a dashboard for brigade projects</vt:lpstr>
      <vt:lpstr>Questions?</vt:lpstr>
      <vt:lpstr>WHO WE ARE</vt:lpstr>
      <vt:lpstr>PowerPoint Presentation</vt:lpstr>
      <vt:lpstr>PowerPoint Presentation</vt:lpstr>
      <vt:lpstr>PowerPoint Presentation</vt:lpstr>
    </vt:vector>
  </TitlesOfParts>
  <LinksUpToDate>false</LinksUpToDate>
  <SharedDoc>false</SharedDoc>
  <HyperlinksChanged>false</HyperlinksChanged>
  <AppVersion>15.0041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Jungho Kim</cp:lastModifiedBy>
  <cp:revision>198</cp:revision>
  <dcterms:modified xsi:type="dcterms:W3CDTF">2018-03-08T13:14:12Z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0x010100CD8D8A39D845364293608B2A4F901C95</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Track">
    <vt:lpwstr/>
  </property>
  <property fmtid="{D5CDD505-2E9C-101B-9397-08002B2CF9AE}" pid="7" name="Event Location">
    <vt:lpwstr>84;#Las Vegas|e731b1e0-234c-4781-a780-e65aa36c0b98</vt:lpwstr>
  </property>
  <property fmtid="{D5CDD505-2E9C-101B-9397-08002B2CF9AE}" pid="8" name="Campaign">
    <vt:lpwstr/>
  </property>
  <property fmtid="{D5CDD505-2E9C-101B-9397-08002B2CF9AE}" pid="9" name="IsMyDocuments">
    <vt:bool>true</vt:bool>
  </property>
  <property fmtid="{D5CDD505-2E9C-101B-9397-08002B2CF9AE}" pid="10" name="TaxKeyword">
    <vt:lpwstr>79;#Microsoft Ready|3ca26e5f-dc1b-4496-bbb3-9dc6901a235f</vt:lpwstr>
  </property>
  <property fmtid="{D5CDD505-2E9C-101B-9397-08002B2CF9AE}" pid="11" name="Audience1">
    <vt:lpwstr/>
  </property>
  <property fmtid="{D5CDD505-2E9C-101B-9397-08002B2CF9AE}" pid="12" name="Event Name">
    <vt:lpwstr>83;#Microsoft Ready|3ca26e5f-dc1b-4496-bbb3-9dc6901a235f</vt:lpwstr>
  </property>
  <property fmtid="{D5CDD505-2E9C-101B-9397-08002B2CF9AE}" pid="13" name="Event Venue">
    <vt:lpwstr>103;#Venetian|bd55f5f3-c228-4542-b738-d5b5edd79abd</vt:lpwstr>
  </property>
  <property fmtid="{D5CDD505-2E9C-101B-9397-08002B2CF9AE}" pid="14" name="Session Code">
    <vt:lpwstr>TECH-CAD202</vt:lpwstr>
  </property>
  <property fmtid="{D5CDD505-2E9C-101B-9397-08002B2CF9AE}" pid="15" name="Title">
    <vt:lpwstr>Accelerate Enterprise App Migration to Azure with Docker and the "Modernize Traditional Apps" program</vt:lpwstr>
  </property>
  <property fmtid="{D5CDD505-2E9C-101B-9397-08002B2CF9AE}" pid="16" name="External Speaker">
    <vt:lpwstr>Bruce Gary</vt:lpwstr>
  </property>
  <property fmtid="{D5CDD505-2E9C-101B-9397-08002B2CF9AE}" pid="17" name="Event Start Date">
    <vt:filetime>2017-07-15T00:00:00Z</vt:filetime>
  </property>
  <property fmtid="{D5CDD505-2E9C-101B-9397-08002B2CF9AE}" pid="18" name="Event End Date">
    <vt:filetime>2017-07-22T00:00:00Z</vt:filetime>
  </property>
  <property fmtid="{D5CDD505-2E9C-101B-9397-08002B2CF9AE}" pid="19" name="Content Owner">
    <vt:lpwstr>Bruce Gary</vt:lpwstr>
  </property>
  <property fmtid="{D5CDD505-2E9C-101B-9397-08002B2CF9AE}" pid="20" name="Content Owner EmailAddress">
    <vt:lpwstr>bgary@microsoft.com</vt:lpwstr>
  </property>
  <property fmtid="{D5CDD505-2E9C-101B-9397-08002B2CF9AE}" pid="21" name="MSIP_Label_f42aa342-8706-4288-bd11-ebb85995028c_Enabled">
    <vt:lpwstr>True</vt:lpwstr>
  </property>
  <property fmtid="{D5CDD505-2E9C-101B-9397-08002B2CF9AE}" pid="22" name="MSIP_Label_f42aa342-8706-4288-bd11-ebb85995028c_SiteId">
    <vt:lpwstr>72f988bf-86f1-41af-91ab-2d7cd011db47</vt:lpwstr>
  </property>
  <property fmtid="{D5CDD505-2E9C-101B-9397-08002B2CF9AE}" pid="23" name="MSIP_Label_f42aa342-8706-4288-bd11-ebb85995028c_Ref">
    <vt:lpwstr>https://api.informationprotection.azure.com/api/72f988bf-86f1-41af-91ab-2d7cd011db47</vt:lpwstr>
  </property>
  <property fmtid="{D5CDD505-2E9C-101B-9397-08002B2CF9AE}" pid="24" name="MSIP_Label_f42aa342-8706-4288-bd11-ebb85995028c_Owner">
    <vt:lpwstr>kevinhar@microsoft.com</vt:lpwstr>
  </property>
  <property fmtid="{D5CDD505-2E9C-101B-9397-08002B2CF9AE}" pid="25" name="MSIP_Label_f42aa342-8706-4288-bd11-ebb85995028c_SetDate">
    <vt:lpwstr>2017-09-25T12:46:52.2335979-04:00</vt:lpwstr>
  </property>
  <property fmtid="{D5CDD505-2E9C-101B-9397-08002B2CF9AE}" pid="26" name="MSIP_Label_f42aa342-8706-4288-bd11-ebb85995028c_Name">
    <vt:lpwstr>General</vt:lpwstr>
  </property>
  <property fmtid="{D5CDD505-2E9C-101B-9397-08002B2CF9AE}" pid="27" name="MSIP_Label_f42aa342-8706-4288-bd11-ebb85995028c_Application">
    <vt:lpwstr>Microsoft Azure Information Protection</vt:lpwstr>
  </property>
  <property fmtid="{D5CDD505-2E9C-101B-9397-08002B2CF9AE}" pid="28" name="MSIP_Label_f42aa342-8706-4288-bd11-ebb85995028c_Extended_MSFT_Method">
    <vt:lpwstr>Automatic</vt:lpwstr>
  </property>
  <property fmtid="{D5CDD505-2E9C-101B-9397-08002B2CF9AE}" pid="29" name="Sensitivity">
    <vt:lpwstr>General</vt:lpwstr>
  </property>
</Properties>
</file>